
<file path=[Content_Types].xml><?xml version="1.0" encoding="utf-8"?>
<Types xmlns="http://schemas.openxmlformats.org/package/2006/content-types">
  <Default Extension="jfif" ContentType="image/jpeg"/>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263" r:id="rId6"/>
    <p:sldId id="257" r:id="rId7"/>
    <p:sldId id="259" r:id="rId8"/>
    <p:sldId id="261" r:id="rId9"/>
    <p:sldId id="258" r:id="rId10"/>
    <p:sldId id="265" r:id="rId11"/>
    <p:sldId id="266" r:id="rId12"/>
    <p:sldId id="267" r:id="rId13"/>
    <p:sldId id="268" r:id="rId14"/>
    <p:sldId id="260" r:id="rId15"/>
    <p:sldId id="264" r:id="rId16"/>
    <p:sldId id="275" r:id="rId17"/>
    <p:sldId id="269" r:id="rId18"/>
    <p:sldId id="270" r:id="rId19"/>
    <p:sldId id="273" r:id="rId20"/>
    <p:sldId id="271" r:id="rId21"/>
    <p:sldId id="274" r:id="rId22"/>
    <p:sldId id="276" r:id="rId23"/>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73E3B0B-1A66-48C1-B901-B72EE4A5B532}" v="32" dt="2022-06-10T11:32:45.50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67" d="100"/>
          <a:sy n="67" d="100"/>
        </p:scale>
        <p:origin x="644" y="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anem, Jonas Skrove" userId="9e93c914-0e29-4784-bb49-bd6d95f85e95" providerId="ADAL" clId="{D73E3B0B-1A66-48C1-B901-B72EE4A5B532}"/>
    <pc:docChg chg="custSel mod addSld delSld modSld sldOrd">
      <pc:chgData name="Tanem, Jonas Skrove" userId="9e93c914-0e29-4784-bb49-bd6d95f85e95" providerId="ADAL" clId="{D73E3B0B-1A66-48C1-B901-B72EE4A5B532}" dt="2022-06-10T11:32:45.508" v="2867" actId="207"/>
      <pc:docMkLst>
        <pc:docMk/>
      </pc:docMkLst>
      <pc:sldChg chg="modSp">
        <pc:chgData name="Tanem, Jonas Skrove" userId="9e93c914-0e29-4784-bb49-bd6d95f85e95" providerId="ADAL" clId="{D73E3B0B-1A66-48C1-B901-B72EE4A5B532}" dt="2022-06-10T08:12:23.175" v="2088" actId="20577"/>
        <pc:sldMkLst>
          <pc:docMk/>
          <pc:sldMk cId="3852589945" sldId="257"/>
        </pc:sldMkLst>
        <pc:spChg chg="mod">
          <ac:chgData name="Tanem, Jonas Skrove" userId="9e93c914-0e29-4784-bb49-bd6d95f85e95" providerId="ADAL" clId="{D73E3B0B-1A66-48C1-B901-B72EE4A5B532}" dt="2022-06-10T08:12:23.175" v="2088" actId="20577"/>
          <ac:spMkLst>
            <pc:docMk/>
            <pc:sldMk cId="3852589945" sldId="257"/>
            <ac:spMk id="11" creationId="{B6418F23-4907-40D9-56AA-876A890E9C6B}"/>
          </ac:spMkLst>
        </pc:spChg>
      </pc:sldChg>
      <pc:sldChg chg="modSp">
        <pc:chgData name="Tanem, Jonas Skrove" userId="9e93c914-0e29-4784-bb49-bd6d95f85e95" providerId="ADAL" clId="{D73E3B0B-1A66-48C1-B901-B72EE4A5B532}" dt="2022-06-10T08:12:43.792" v="2090" actId="20577"/>
        <pc:sldMkLst>
          <pc:docMk/>
          <pc:sldMk cId="305450114" sldId="259"/>
        </pc:sldMkLst>
        <pc:spChg chg="mod">
          <ac:chgData name="Tanem, Jonas Skrove" userId="9e93c914-0e29-4784-bb49-bd6d95f85e95" providerId="ADAL" clId="{D73E3B0B-1A66-48C1-B901-B72EE4A5B532}" dt="2022-06-10T08:12:43.792" v="2090" actId="20577"/>
          <ac:spMkLst>
            <pc:docMk/>
            <pc:sldMk cId="305450114" sldId="259"/>
            <ac:spMk id="10" creationId="{EF1F1AC6-2BF5-6E25-0A1F-36A6FF246434}"/>
          </ac:spMkLst>
        </pc:spChg>
      </pc:sldChg>
      <pc:sldChg chg="addSp modSp">
        <pc:chgData name="Tanem, Jonas Skrove" userId="9e93c914-0e29-4784-bb49-bd6d95f85e95" providerId="ADAL" clId="{D73E3B0B-1A66-48C1-B901-B72EE4A5B532}" dt="2022-06-10T08:53:52.563" v="2795" actId="20577"/>
        <pc:sldMkLst>
          <pc:docMk/>
          <pc:sldMk cId="3008563134" sldId="260"/>
        </pc:sldMkLst>
        <pc:spChg chg="add mod">
          <ac:chgData name="Tanem, Jonas Skrove" userId="9e93c914-0e29-4784-bb49-bd6d95f85e95" providerId="ADAL" clId="{D73E3B0B-1A66-48C1-B901-B72EE4A5B532}" dt="2022-06-10T08:53:52.563" v="2795" actId="20577"/>
          <ac:spMkLst>
            <pc:docMk/>
            <pc:sldMk cId="3008563134" sldId="260"/>
            <ac:spMk id="2" creationId="{93263EE5-3347-4BCD-8C34-AF067FB3B003}"/>
          </ac:spMkLst>
        </pc:spChg>
        <pc:spChg chg="mod">
          <ac:chgData name="Tanem, Jonas Skrove" userId="9e93c914-0e29-4784-bb49-bd6d95f85e95" providerId="ADAL" clId="{D73E3B0B-1A66-48C1-B901-B72EE4A5B532}" dt="2022-06-10T08:49:59.997" v="2692" actId="5793"/>
          <ac:spMkLst>
            <pc:docMk/>
            <pc:sldMk cId="3008563134" sldId="260"/>
            <ac:spMk id="9" creationId="{B71862A1-EF79-7DCC-6B64-4F153B820C5E}"/>
          </ac:spMkLst>
        </pc:spChg>
      </pc:sldChg>
      <pc:sldChg chg="modSp">
        <pc:chgData name="Tanem, Jonas Skrove" userId="9e93c914-0e29-4784-bb49-bd6d95f85e95" providerId="ADAL" clId="{D73E3B0B-1A66-48C1-B901-B72EE4A5B532}" dt="2022-06-10T08:00:01.515" v="1929" actId="20577"/>
        <pc:sldMkLst>
          <pc:docMk/>
          <pc:sldMk cId="37430317" sldId="261"/>
        </pc:sldMkLst>
        <pc:spChg chg="mod">
          <ac:chgData name="Tanem, Jonas Skrove" userId="9e93c914-0e29-4784-bb49-bd6d95f85e95" providerId="ADAL" clId="{D73E3B0B-1A66-48C1-B901-B72EE4A5B532}" dt="2022-06-10T08:00:01.515" v="1929" actId="20577"/>
          <ac:spMkLst>
            <pc:docMk/>
            <pc:sldMk cId="37430317" sldId="261"/>
            <ac:spMk id="3" creationId="{C74FD050-34EA-44B5-9A70-FC0FE135EC27}"/>
          </ac:spMkLst>
        </pc:spChg>
      </pc:sldChg>
      <pc:sldChg chg="modSp">
        <pc:chgData name="Tanem, Jonas Skrove" userId="9e93c914-0e29-4784-bb49-bd6d95f85e95" providerId="ADAL" clId="{D73E3B0B-1A66-48C1-B901-B72EE4A5B532}" dt="2022-06-10T08:15:01.344" v="2193" actId="20577"/>
        <pc:sldMkLst>
          <pc:docMk/>
          <pc:sldMk cId="1957019917" sldId="266"/>
        </pc:sldMkLst>
        <pc:spChg chg="mod">
          <ac:chgData name="Tanem, Jonas Skrove" userId="9e93c914-0e29-4784-bb49-bd6d95f85e95" providerId="ADAL" clId="{D73E3B0B-1A66-48C1-B901-B72EE4A5B532}" dt="2022-06-10T08:15:01.344" v="2193" actId="20577"/>
          <ac:spMkLst>
            <pc:docMk/>
            <pc:sldMk cId="1957019917" sldId="266"/>
            <ac:spMk id="3" creationId="{29192CFE-3479-4E40-AE2D-F349A322FBD1}"/>
          </ac:spMkLst>
        </pc:spChg>
      </pc:sldChg>
      <pc:sldChg chg="modSp">
        <pc:chgData name="Tanem, Jonas Skrove" userId="9e93c914-0e29-4784-bb49-bd6d95f85e95" providerId="ADAL" clId="{D73E3B0B-1A66-48C1-B901-B72EE4A5B532}" dt="2022-06-10T08:15:14.365" v="2200" actId="20577"/>
        <pc:sldMkLst>
          <pc:docMk/>
          <pc:sldMk cId="3897670349" sldId="267"/>
        </pc:sldMkLst>
        <pc:spChg chg="mod">
          <ac:chgData name="Tanem, Jonas Skrove" userId="9e93c914-0e29-4784-bb49-bd6d95f85e95" providerId="ADAL" clId="{D73E3B0B-1A66-48C1-B901-B72EE4A5B532}" dt="2022-06-10T08:15:14.365" v="2200" actId="20577"/>
          <ac:spMkLst>
            <pc:docMk/>
            <pc:sldMk cId="3897670349" sldId="267"/>
            <ac:spMk id="3" creationId="{17E597A7-EBA0-4F31-A775-492E092E38BF}"/>
          </ac:spMkLst>
        </pc:spChg>
      </pc:sldChg>
      <pc:sldChg chg="modSp ord">
        <pc:chgData name="Tanem, Jonas Skrove" userId="9e93c914-0e29-4784-bb49-bd6d95f85e95" providerId="ADAL" clId="{D73E3B0B-1A66-48C1-B901-B72EE4A5B532}" dt="2022-06-10T08:17:12.099" v="2201"/>
        <pc:sldMkLst>
          <pc:docMk/>
          <pc:sldMk cId="3540845365" sldId="271"/>
        </pc:sldMkLst>
        <pc:spChg chg="mod">
          <ac:chgData name="Tanem, Jonas Skrove" userId="9e93c914-0e29-4784-bb49-bd6d95f85e95" providerId="ADAL" clId="{D73E3B0B-1A66-48C1-B901-B72EE4A5B532}" dt="2022-06-10T06:45:16.543" v="5" actId="20577"/>
          <ac:spMkLst>
            <pc:docMk/>
            <pc:sldMk cId="3540845365" sldId="271"/>
            <ac:spMk id="3" creationId="{8CBF1A94-E649-486C-BEE3-8AD1E6AC942F}"/>
          </ac:spMkLst>
        </pc:spChg>
      </pc:sldChg>
      <pc:sldChg chg="modSp add del ord">
        <pc:chgData name="Tanem, Jonas Skrove" userId="9e93c914-0e29-4784-bb49-bd6d95f85e95" providerId="ADAL" clId="{D73E3B0B-1A66-48C1-B901-B72EE4A5B532}" dt="2022-06-10T07:49:41.478" v="1902" actId="2696"/>
        <pc:sldMkLst>
          <pc:docMk/>
          <pc:sldMk cId="2354193851" sldId="272"/>
        </pc:sldMkLst>
        <pc:spChg chg="mod">
          <ac:chgData name="Tanem, Jonas Skrove" userId="9e93c914-0e29-4784-bb49-bd6d95f85e95" providerId="ADAL" clId="{D73E3B0B-1A66-48C1-B901-B72EE4A5B532}" dt="2022-06-10T07:48:39.911" v="1720" actId="20577"/>
          <ac:spMkLst>
            <pc:docMk/>
            <pc:sldMk cId="2354193851" sldId="272"/>
            <ac:spMk id="2" creationId="{65414B45-6A57-45D6-953E-829F62E5FBF9}"/>
          </ac:spMkLst>
        </pc:spChg>
        <pc:spChg chg="mod">
          <ac:chgData name="Tanem, Jonas Skrove" userId="9e93c914-0e29-4784-bb49-bd6d95f85e95" providerId="ADAL" clId="{D73E3B0B-1A66-48C1-B901-B72EE4A5B532}" dt="2022-06-10T07:49:03.881" v="1831" actId="5793"/>
          <ac:spMkLst>
            <pc:docMk/>
            <pc:sldMk cId="2354193851" sldId="272"/>
            <ac:spMk id="3" creationId="{E3259009-6E7B-4993-9906-FFAFA36848D0}"/>
          </ac:spMkLst>
        </pc:spChg>
      </pc:sldChg>
      <pc:sldChg chg="addSp delSp modSp add mod ord setBg">
        <pc:chgData name="Tanem, Jonas Skrove" userId="9e93c914-0e29-4784-bb49-bd6d95f85e95" providerId="ADAL" clId="{D73E3B0B-1A66-48C1-B901-B72EE4A5B532}" dt="2022-06-10T07:52:24.760" v="1903"/>
        <pc:sldMkLst>
          <pc:docMk/>
          <pc:sldMk cId="2850089569" sldId="273"/>
        </pc:sldMkLst>
        <pc:spChg chg="mod ord">
          <ac:chgData name="Tanem, Jonas Skrove" userId="9e93c914-0e29-4784-bb49-bd6d95f85e95" providerId="ADAL" clId="{D73E3B0B-1A66-48C1-B901-B72EE4A5B532}" dt="2022-06-10T07:21:03.793" v="173" actId="26606"/>
          <ac:spMkLst>
            <pc:docMk/>
            <pc:sldMk cId="2850089569" sldId="273"/>
            <ac:spMk id="2" creationId="{B4F144BE-F8AB-4532-8508-402A06462CF0}"/>
          </ac:spMkLst>
        </pc:spChg>
        <pc:spChg chg="del">
          <ac:chgData name="Tanem, Jonas Skrove" userId="9e93c914-0e29-4784-bb49-bd6d95f85e95" providerId="ADAL" clId="{D73E3B0B-1A66-48C1-B901-B72EE4A5B532}" dt="2022-06-10T07:20:59.201" v="172" actId="931"/>
          <ac:spMkLst>
            <pc:docMk/>
            <pc:sldMk cId="2850089569" sldId="273"/>
            <ac:spMk id="3" creationId="{67E496DA-2CB6-41BF-A26E-676C5F5ABC7E}"/>
          </ac:spMkLst>
        </pc:spChg>
        <pc:spChg chg="add mod">
          <ac:chgData name="Tanem, Jonas Skrove" userId="9e93c914-0e29-4784-bb49-bd6d95f85e95" providerId="ADAL" clId="{D73E3B0B-1A66-48C1-B901-B72EE4A5B532}" dt="2022-06-10T07:25:49.213" v="636" actId="20577"/>
          <ac:spMkLst>
            <pc:docMk/>
            <pc:sldMk cId="2850089569" sldId="273"/>
            <ac:spMk id="9" creationId="{3BCBF3A2-9268-459E-5C9C-CE44E6DF9000}"/>
          </ac:spMkLst>
        </pc:spChg>
        <pc:spChg chg="add">
          <ac:chgData name="Tanem, Jonas Skrove" userId="9e93c914-0e29-4784-bb49-bd6d95f85e95" providerId="ADAL" clId="{D73E3B0B-1A66-48C1-B901-B72EE4A5B532}" dt="2022-06-10T07:21:03.793" v="173" actId="26606"/>
          <ac:spMkLst>
            <pc:docMk/>
            <pc:sldMk cId="2850089569" sldId="273"/>
            <ac:spMk id="12" creationId="{04812C46-200A-4DEB-A05E-3ED6C68C2387}"/>
          </ac:spMkLst>
        </pc:spChg>
        <pc:spChg chg="add">
          <ac:chgData name="Tanem, Jonas Skrove" userId="9e93c914-0e29-4784-bb49-bd6d95f85e95" providerId="ADAL" clId="{D73E3B0B-1A66-48C1-B901-B72EE4A5B532}" dt="2022-06-10T07:21:03.793" v="173" actId="26606"/>
          <ac:spMkLst>
            <pc:docMk/>
            <pc:sldMk cId="2850089569" sldId="273"/>
            <ac:spMk id="14" creationId="{D1EA859B-E555-4109-94F3-6700E046E008}"/>
          </ac:spMkLst>
        </pc:spChg>
        <pc:picChg chg="add mod">
          <ac:chgData name="Tanem, Jonas Skrove" userId="9e93c914-0e29-4784-bb49-bd6d95f85e95" providerId="ADAL" clId="{D73E3B0B-1A66-48C1-B901-B72EE4A5B532}" dt="2022-06-10T07:21:03.793" v="173" actId="26606"/>
          <ac:picMkLst>
            <pc:docMk/>
            <pc:sldMk cId="2850089569" sldId="273"/>
            <ac:picMk id="5" creationId="{78B658CF-7D56-42EF-BD46-E162009DB17C}"/>
          </ac:picMkLst>
        </pc:picChg>
      </pc:sldChg>
      <pc:sldChg chg="addSp delSp modSp add mod ord setBg">
        <pc:chgData name="Tanem, Jonas Skrove" userId="9e93c914-0e29-4784-bb49-bd6d95f85e95" providerId="ADAL" clId="{D73E3B0B-1A66-48C1-B901-B72EE4A5B532}" dt="2022-06-10T08:11:35.689" v="2086" actId="20577"/>
        <pc:sldMkLst>
          <pc:docMk/>
          <pc:sldMk cId="352765283" sldId="274"/>
        </pc:sldMkLst>
        <pc:spChg chg="mod ord">
          <ac:chgData name="Tanem, Jonas Skrove" userId="9e93c914-0e29-4784-bb49-bd6d95f85e95" providerId="ADAL" clId="{D73E3B0B-1A66-48C1-B901-B72EE4A5B532}" dt="2022-06-10T07:28:49.736" v="692" actId="26606"/>
          <ac:spMkLst>
            <pc:docMk/>
            <pc:sldMk cId="352765283" sldId="274"/>
            <ac:spMk id="2" creationId="{95BA6CA3-A47A-4C71-B0F8-457FE8373CF2}"/>
          </ac:spMkLst>
        </pc:spChg>
        <pc:spChg chg="del">
          <ac:chgData name="Tanem, Jonas Skrove" userId="9e93c914-0e29-4784-bb49-bd6d95f85e95" providerId="ADAL" clId="{D73E3B0B-1A66-48C1-B901-B72EE4A5B532}" dt="2022-06-10T07:28:36.503" v="691" actId="931"/>
          <ac:spMkLst>
            <pc:docMk/>
            <pc:sldMk cId="352765283" sldId="274"/>
            <ac:spMk id="3" creationId="{02FC7B26-9069-41C1-BA74-C678067891D7}"/>
          </ac:spMkLst>
        </pc:spChg>
        <pc:spChg chg="add mod">
          <ac:chgData name="Tanem, Jonas Skrove" userId="9e93c914-0e29-4784-bb49-bd6d95f85e95" providerId="ADAL" clId="{D73E3B0B-1A66-48C1-B901-B72EE4A5B532}" dt="2022-06-10T07:49:36.670" v="1901" actId="207"/>
          <ac:spMkLst>
            <pc:docMk/>
            <pc:sldMk cId="352765283" sldId="274"/>
            <ac:spMk id="6" creationId="{48590F62-A912-44C1-80BB-4CD30F6385A6}"/>
          </ac:spMkLst>
        </pc:spChg>
        <pc:spChg chg="add mod">
          <ac:chgData name="Tanem, Jonas Skrove" userId="9e93c914-0e29-4784-bb49-bd6d95f85e95" providerId="ADAL" clId="{D73E3B0B-1A66-48C1-B901-B72EE4A5B532}" dt="2022-06-10T08:11:35.689" v="2086" actId="20577"/>
          <ac:spMkLst>
            <pc:docMk/>
            <pc:sldMk cId="352765283" sldId="274"/>
            <ac:spMk id="9" creationId="{5EA50498-EE3D-B485-CE67-B93C06B49212}"/>
          </ac:spMkLst>
        </pc:spChg>
        <pc:spChg chg="add">
          <ac:chgData name="Tanem, Jonas Skrove" userId="9e93c914-0e29-4784-bb49-bd6d95f85e95" providerId="ADAL" clId="{D73E3B0B-1A66-48C1-B901-B72EE4A5B532}" dt="2022-06-10T07:28:49.736" v="692" actId="26606"/>
          <ac:spMkLst>
            <pc:docMk/>
            <pc:sldMk cId="352765283" sldId="274"/>
            <ac:spMk id="12" creationId="{330D6772-5550-42D5-B8BC-CDE28365623B}"/>
          </ac:spMkLst>
        </pc:spChg>
        <pc:spChg chg="add">
          <ac:chgData name="Tanem, Jonas Skrove" userId="9e93c914-0e29-4784-bb49-bd6d95f85e95" providerId="ADAL" clId="{D73E3B0B-1A66-48C1-B901-B72EE4A5B532}" dt="2022-06-10T07:28:49.736" v="692" actId="26606"/>
          <ac:spMkLst>
            <pc:docMk/>
            <pc:sldMk cId="352765283" sldId="274"/>
            <ac:spMk id="14" creationId="{97DB0DD1-0F30-4B7E-A6DC-3DDA7D5B351C}"/>
          </ac:spMkLst>
        </pc:spChg>
        <pc:picChg chg="add mod">
          <ac:chgData name="Tanem, Jonas Skrove" userId="9e93c914-0e29-4784-bb49-bd6d95f85e95" providerId="ADAL" clId="{D73E3B0B-1A66-48C1-B901-B72EE4A5B532}" dt="2022-06-10T07:28:49.736" v="692" actId="26606"/>
          <ac:picMkLst>
            <pc:docMk/>
            <pc:sldMk cId="352765283" sldId="274"/>
            <ac:picMk id="5" creationId="{F9512A2E-8ABC-4272-8A1C-F3698C9F476E}"/>
          </ac:picMkLst>
        </pc:picChg>
        <pc:picChg chg="add mod">
          <ac:chgData name="Tanem, Jonas Skrove" userId="9e93c914-0e29-4784-bb49-bd6d95f85e95" providerId="ADAL" clId="{D73E3B0B-1A66-48C1-B901-B72EE4A5B532}" dt="2022-06-10T08:11:17.629" v="2006" actId="1076"/>
          <ac:picMkLst>
            <pc:docMk/>
            <pc:sldMk cId="352765283" sldId="274"/>
            <ac:picMk id="8" creationId="{95073543-1841-434C-8B9C-0D8D370AA610}"/>
          </ac:picMkLst>
        </pc:picChg>
      </pc:sldChg>
      <pc:sldChg chg="addSp delSp modSp add mod setBg">
        <pc:chgData name="Tanem, Jonas Skrove" userId="9e93c914-0e29-4784-bb49-bd6d95f85e95" providerId="ADAL" clId="{D73E3B0B-1A66-48C1-B901-B72EE4A5B532}" dt="2022-06-10T08:54:25.976" v="2797" actId="27636"/>
        <pc:sldMkLst>
          <pc:docMk/>
          <pc:sldMk cId="467003692" sldId="275"/>
        </pc:sldMkLst>
        <pc:spChg chg="mod">
          <ac:chgData name="Tanem, Jonas Skrove" userId="9e93c914-0e29-4784-bb49-bd6d95f85e95" providerId="ADAL" clId="{D73E3B0B-1A66-48C1-B901-B72EE4A5B532}" dt="2022-06-10T08:54:25.976" v="2797" actId="27636"/>
          <ac:spMkLst>
            <pc:docMk/>
            <pc:sldMk cId="467003692" sldId="275"/>
            <ac:spMk id="2" creationId="{28CFDC67-9926-4588-9768-5B8E02E65BE0}"/>
          </ac:spMkLst>
        </pc:spChg>
        <pc:spChg chg="del">
          <ac:chgData name="Tanem, Jonas Skrove" userId="9e93c914-0e29-4784-bb49-bd6d95f85e95" providerId="ADAL" clId="{D73E3B0B-1A66-48C1-B901-B72EE4A5B532}" dt="2022-06-10T08:43:34.220" v="2202" actId="931"/>
          <ac:spMkLst>
            <pc:docMk/>
            <pc:sldMk cId="467003692" sldId="275"/>
            <ac:spMk id="3" creationId="{CAA3A900-2950-4A5B-904E-98BF82D6D268}"/>
          </ac:spMkLst>
        </pc:spChg>
        <pc:spChg chg="add mod">
          <ac:chgData name="Tanem, Jonas Skrove" userId="9e93c914-0e29-4784-bb49-bd6d95f85e95" providerId="ADAL" clId="{D73E3B0B-1A66-48C1-B901-B72EE4A5B532}" dt="2022-06-10T08:49:22.827" v="2570" actId="1076"/>
          <ac:spMkLst>
            <pc:docMk/>
            <pc:sldMk cId="467003692" sldId="275"/>
            <ac:spMk id="8" creationId="{E6F0FB4A-7FAE-40E2-8C80-2A2519779C6E}"/>
          </ac:spMkLst>
        </pc:spChg>
        <pc:spChg chg="add">
          <ac:chgData name="Tanem, Jonas Skrove" userId="9e93c914-0e29-4784-bb49-bd6d95f85e95" providerId="ADAL" clId="{D73E3B0B-1A66-48C1-B901-B72EE4A5B532}" dt="2022-06-10T08:46:37.116" v="2214" actId="26606"/>
          <ac:spMkLst>
            <pc:docMk/>
            <pc:sldMk cId="467003692" sldId="275"/>
            <ac:spMk id="12" creationId="{823AC064-BC96-4F32-8AE1-B2FD38754823}"/>
          </ac:spMkLst>
        </pc:spChg>
        <pc:picChg chg="add mod">
          <ac:chgData name="Tanem, Jonas Skrove" userId="9e93c914-0e29-4784-bb49-bd6d95f85e95" providerId="ADAL" clId="{D73E3B0B-1A66-48C1-B901-B72EE4A5B532}" dt="2022-06-10T08:46:37.116" v="2214" actId="26606"/>
          <ac:picMkLst>
            <pc:docMk/>
            <pc:sldMk cId="467003692" sldId="275"/>
            <ac:picMk id="5" creationId="{3C49C631-DDB7-4A21-BA13-8A27183145EA}"/>
          </ac:picMkLst>
        </pc:picChg>
        <pc:picChg chg="add mod">
          <ac:chgData name="Tanem, Jonas Skrove" userId="9e93c914-0e29-4784-bb49-bd6d95f85e95" providerId="ADAL" clId="{D73E3B0B-1A66-48C1-B901-B72EE4A5B532}" dt="2022-06-10T08:46:37.116" v="2214" actId="26606"/>
          <ac:picMkLst>
            <pc:docMk/>
            <pc:sldMk cId="467003692" sldId="275"/>
            <ac:picMk id="7" creationId="{980441CE-54BB-42BE-9D2D-1BA76E0B0005}"/>
          </ac:picMkLst>
        </pc:picChg>
        <pc:cxnChg chg="add">
          <ac:chgData name="Tanem, Jonas Skrove" userId="9e93c914-0e29-4784-bb49-bd6d95f85e95" providerId="ADAL" clId="{D73E3B0B-1A66-48C1-B901-B72EE4A5B532}" dt="2022-06-10T08:46:37.116" v="2214" actId="26606"/>
          <ac:cxnSpMkLst>
            <pc:docMk/>
            <pc:sldMk cId="467003692" sldId="275"/>
            <ac:cxnSpMk id="14" creationId="{7E7C77BC-7138-40B1-A15B-20F57A494629}"/>
          </ac:cxnSpMkLst>
        </pc:cxnChg>
        <pc:cxnChg chg="add">
          <ac:chgData name="Tanem, Jonas Skrove" userId="9e93c914-0e29-4784-bb49-bd6d95f85e95" providerId="ADAL" clId="{D73E3B0B-1A66-48C1-B901-B72EE4A5B532}" dt="2022-06-10T08:46:37.116" v="2214" actId="26606"/>
          <ac:cxnSpMkLst>
            <pc:docMk/>
            <pc:sldMk cId="467003692" sldId="275"/>
            <ac:cxnSpMk id="16" creationId="{DB146403-F3D6-484B-B2ED-97F9565D0370}"/>
          </ac:cxnSpMkLst>
        </pc:cxnChg>
      </pc:sldChg>
      <pc:sldChg chg="modSp add del">
        <pc:chgData name="Tanem, Jonas Skrove" userId="9e93c914-0e29-4784-bb49-bd6d95f85e95" providerId="ADAL" clId="{D73E3B0B-1A66-48C1-B901-B72EE4A5B532}" dt="2022-06-10T08:07:50.991" v="2003" actId="2696"/>
        <pc:sldMkLst>
          <pc:docMk/>
          <pc:sldMk cId="974969260" sldId="276"/>
        </pc:sldMkLst>
        <pc:spChg chg="mod">
          <ac:chgData name="Tanem, Jonas Skrove" userId="9e93c914-0e29-4784-bb49-bd6d95f85e95" providerId="ADAL" clId="{D73E3B0B-1A66-48C1-B901-B72EE4A5B532}" dt="2022-06-10T08:07:41.753" v="2002" actId="20577"/>
          <ac:spMkLst>
            <pc:docMk/>
            <pc:sldMk cId="974969260" sldId="276"/>
            <ac:spMk id="2" creationId="{9AF92844-3953-4906-8CE4-8287534776B3}"/>
          </ac:spMkLst>
        </pc:spChg>
      </pc:sldChg>
      <pc:sldChg chg="addSp delSp modSp add mod setBg">
        <pc:chgData name="Tanem, Jonas Skrove" userId="9e93c914-0e29-4784-bb49-bd6d95f85e95" providerId="ADAL" clId="{D73E3B0B-1A66-48C1-B901-B72EE4A5B532}" dt="2022-06-10T11:32:45.508" v="2867" actId="207"/>
        <pc:sldMkLst>
          <pc:docMk/>
          <pc:sldMk cId="3185598235" sldId="276"/>
        </pc:sldMkLst>
        <pc:spChg chg="mod">
          <ac:chgData name="Tanem, Jonas Skrove" userId="9e93c914-0e29-4784-bb49-bd6d95f85e95" providerId="ADAL" clId="{D73E3B0B-1A66-48C1-B901-B72EE4A5B532}" dt="2022-06-10T11:31:48.874" v="2829" actId="26606"/>
          <ac:spMkLst>
            <pc:docMk/>
            <pc:sldMk cId="3185598235" sldId="276"/>
            <ac:spMk id="2" creationId="{885E0205-FC49-43DC-8A1D-1FBFD5DC0928}"/>
          </ac:spMkLst>
        </pc:spChg>
        <pc:spChg chg="del">
          <ac:chgData name="Tanem, Jonas Skrove" userId="9e93c914-0e29-4784-bb49-bd6d95f85e95" providerId="ADAL" clId="{D73E3B0B-1A66-48C1-B901-B72EE4A5B532}" dt="2022-06-10T11:31:39.591" v="2828" actId="931"/>
          <ac:spMkLst>
            <pc:docMk/>
            <pc:sldMk cId="3185598235" sldId="276"/>
            <ac:spMk id="3" creationId="{C91AAF12-1250-44D9-909A-16A473B8321C}"/>
          </ac:spMkLst>
        </pc:spChg>
        <pc:spChg chg="add mod">
          <ac:chgData name="Tanem, Jonas Skrove" userId="9e93c914-0e29-4784-bb49-bd6d95f85e95" providerId="ADAL" clId="{D73E3B0B-1A66-48C1-B901-B72EE4A5B532}" dt="2022-06-10T11:32:45.508" v="2867" actId="207"/>
          <ac:spMkLst>
            <pc:docMk/>
            <pc:sldMk cId="3185598235" sldId="276"/>
            <ac:spMk id="6" creationId="{544F6A8F-E418-412F-A0B0-A22A21AB0EE9}"/>
          </ac:spMkLst>
        </pc:spChg>
        <pc:spChg chg="add">
          <ac:chgData name="Tanem, Jonas Skrove" userId="9e93c914-0e29-4784-bb49-bd6d95f85e95" providerId="ADAL" clId="{D73E3B0B-1A66-48C1-B901-B72EE4A5B532}" dt="2022-06-10T11:31:48.874" v="2829" actId="26606"/>
          <ac:spMkLst>
            <pc:docMk/>
            <pc:sldMk cId="3185598235" sldId="276"/>
            <ac:spMk id="10" creationId="{86295E7F-EA66-480B-B001-C8BE7CD61903}"/>
          </ac:spMkLst>
        </pc:spChg>
        <pc:picChg chg="add mod">
          <ac:chgData name="Tanem, Jonas Skrove" userId="9e93c914-0e29-4784-bb49-bd6d95f85e95" providerId="ADAL" clId="{D73E3B0B-1A66-48C1-B901-B72EE4A5B532}" dt="2022-06-10T11:31:48.874" v="2829" actId="26606"/>
          <ac:picMkLst>
            <pc:docMk/>
            <pc:sldMk cId="3185598235" sldId="276"/>
            <ac:picMk id="5" creationId="{FAA067FC-6E84-4643-BA70-07F6754FE07B}"/>
          </ac:picMkLst>
        </pc:picChg>
        <pc:cxnChg chg="add">
          <ac:chgData name="Tanem, Jonas Skrove" userId="9e93c914-0e29-4784-bb49-bd6d95f85e95" providerId="ADAL" clId="{D73E3B0B-1A66-48C1-B901-B72EE4A5B532}" dt="2022-06-10T11:31:48.874" v="2829" actId="26606"/>
          <ac:cxnSpMkLst>
            <pc:docMk/>
            <pc:sldMk cId="3185598235" sldId="276"/>
            <ac:cxnSpMk id="12" creationId="{E126E481-B945-4179-BD79-05E96E9B29E1}"/>
          </ac:cxnSpMkLst>
        </pc:cxn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319D57B-2864-442E-B5A1-9AD3D9382E85}"/>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a16="http://schemas.microsoft.com/office/drawing/2014/main" id="{2985F205-C346-4F6C-B945-4BEDC905871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4FCD60C2-672E-4CD0-9176-FF2C55BBE1C5}"/>
              </a:ext>
            </a:extLst>
          </p:cNvPr>
          <p:cNvSpPr>
            <a:spLocks noGrp="1"/>
          </p:cNvSpPr>
          <p:nvPr>
            <p:ph type="dt" sz="half" idx="10"/>
          </p:nvPr>
        </p:nvSpPr>
        <p:spPr/>
        <p:txBody>
          <a:bodyPr/>
          <a:lstStyle/>
          <a:p>
            <a:fld id="{4A8C1131-C737-412C-97B5-DC574F2545A9}" type="datetimeFigureOut">
              <a:rPr lang="nb-NO" smtClean="0"/>
              <a:t>10.06.2022</a:t>
            </a:fld>
            <a:endParaRPr lang="nb-NO"/>
          </a:p>
        </p:txBody>
      </p:sp>
      <p:sp>
        <p:nvSpPr>
          <p:cNvPr id="5" name="Plassholder for bunntekst 4">
            <a:extLst>
              <a:ext uri="{FF2B5EF4-FFF2-40B4-BE49-F238E27FC236}">
                <a16:creationId xmlns:a16="http://schemas.microsoft.com/office/drawing/2014/main" id="{2E5E0E81-91F2-4C39-ABAE-4BE82BABC22E}"/>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088AE041-A19A-4BA0-893A-2D59D453563D}"/>
              </a:ext>
            </a:extLst>
          </p:cNvPr>
          <p:cNvSpPr>
            <a:spLocks noGrp="1"/>
          </p:cNvSpPr>
          <p:nvPr>
            <p:ph type="sldNum" sz="quarter" idx="12"/>
          </p:nvPr>
        </p:nvSpPr>
        <p:spPr/>
        <p:txBody>
          <a:bodyPr/>
          <a:lstStyle/>
          <a:p>
            <a:fld id="{9279EBCB-24F5-4F82-8295-9C07751DEAB2}" type="slidenum">
              <a:rPr lang="nb-NO" smtClean="0"/>
              <a:t>‹#›</a:t>
            </a:fld>
            <a:endParaRPr lang="nb-NO"/>
          </a:p>
        </p:txBody>
      </p:sp>
    </p:spTree>
    <p:extLst>
      <p:ext uri="{BB962C8B-B14F-4D97-AF65-F5344CB8AC3E}">
        <p14:creationId xmlns:p14="http://schemas.microsoft.com/office/powerpoint/2010/main" val="24492540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A1CE8FE-928E-4B58-B4AF-2A2546BD878C}"/>
              </a:ext>
            </a:extLst>
          </p:cNvPr>
          <p:cNvSpPr>
            <a:spLocks noGrp="1"/>
          </p:cNvSpPr>
          <p:nvPr>
            <p:ph type="title"/>
          </p:nvPr>
        </p:nvSpPr>
        <p:spPr/>
        <p:txBody>
          <a:bodyPr/>
          <a:lstStyle/>
          <a:p>
            <a:r>
              <a:rPr lang="nb-NO"/>
              <a:t>Klikk for å redigere tittelstil</a:t>
            </a:r>
          </a:p>
        </p:txBody>
      </p:sp>
      <p:sp>
        <p:nvSpPr>
          <p:cNvPr id="3" name="Plassholder for loddrett tekst 2">
            <a:extLst>
              <a:ext uri="{FF2B5EF4-FFF2-40B4-BE49-F238E27FC236}">
                <a16:creationId xmlns:a16="http://schemas.microsoft.com/office/drawing/2014/main" id="{453F6494-ABC4-4AB8-84DC-C295EB37E5B3}"/>
              </a:ext>
            </a:extLst>
          </p:cNvPr>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1961C360-433F-4C13-A41A-1546A056F6F6}"/>
              </a:ext>
            </a:extLst>
          </p:cNvPr>
          <p:cNvSpPr>
            <a:spLocks noGrp="1"/>
          </p:cNvSpPr>
          <p:nvPr>
            <p:ph type="dt" sz="half" idx="10"/>
          </p:nvPr>
        </p:nvSpPr>
        <p:spPr/>
        <p:txBody>
          <a:bodyPr/>
          <a:lstStyle/>
          <a:p>
            <a:fld id="{4A8C1131-C737-412C-97B5-DC574F2545A9}" type="datetimeFigureOut">
              <a:rPr lang="nb-NO" smtClean="0"/>
              <a:t>10.06.2022</a:t>
            </a:fld>
            <a:endParaRPr lang="nb-NO"/>
          </a:p>
        </p:txBody>
      </p:sp>
      <p:sp>
        <p:nvSpPr>
          <p:cNvPr id="5" name="Plassholder for bunntekst 4">
            <a:extLst>
              <a:ext uri="{FF2B5EF4-FFF2-40B4-BE49-F238E27FC236}">
                <a16:creationId xmlns:a16="http://schemas.microsoft.com/office/drawing/2014/main" id="{3C85C7ED-5938-4891-A541-AA864AB42310}"/>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AFB877D1-0518-4D65-824E-3F7FB063ADD2}"/>
              </a:ext>
            </a:extLst>
          </p:cNvPr>
          <p:cNvSpPr>
            <a:spLocks noGrp="1"/>
          </p:cNvSpPr>
          <p:nvPr>
            <p:ph type="sldNum" sz="quarter" idx="12"/>
          </p:nvPr>
        </p:nvSpPr>
        <p:spPr/>
        <p:txBody>
          <a:bodyPr/>
          <a:lstStyle/>
          <a:p>
            <a:fld id="{9279EBCB-24F5-4F82-8295-9C07751DEAB2}" type="slidenum">
              <a:rPr lang="nb-NO" smtClean="0"/>
              <a:t>‹#›</a:t>
            </a:fld>
            <a:endParaRPr lang="nb-NO"/>
          </a:p>
        </p:txBody>
      </p:sp>
    </p:spTree>
    <p:extLst>
      <p:ext uri="{BB962C8B-B14F-4D97-AF65-F5344CB8AC3E}">
        <p14:creationId xmlns:p14="http://schemas.microsoft.com/office/powerpoint/2010/main" val="29969900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171B1064-4050-49B4-AB78-41EC8A0FCE80}"/>
              </a:ext>
            </a:extLst>
          </p:cNvPr>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a:extLst>
              <a:ext uri="{FF2B5EF4-FFF2-40B4-BE49-F238E27FC236}">
                <a16:creationId xmlns:a16="http://schemas.microsoft.com/office/drawing/2014/main" id="{3C9FE82E-A3C8-49F6-B347-D67A60918B9C}"/>
              </a:ext>
            </a:extLst>
          </p:cNvPr>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B5532D13-6C58-4767-AEFD-8FBE466C6AE6}"/>
              </a:ext>
            </a:extLst>
          </p:cNvPr>
          <p:cNvSpPr>
            <a:spLocks noGrp="1"/>
          </p:cNvSpPr>
          <p:nvPr>
            <p:ph type="dt" sz="half" idx="10"/>
          </p:nvPr>
        </p:nvSpPr>
        <p:spPr/>
        <p:txBody>
          <a:bodyPr/>
          <a:lstStyle/>
          <a:p>
            <a:fld id="{4A8C1131-C737-412C-97B5-DC574F2545A9}" type="datetimeFigureOut">
              <a:rPr lang="nb-NO" smtClean="0"/>
              <a:t>10.06.2022</a:t>
            </a:fld>
            <a:endParaRPr lang="nb-NO"/>
          </a:p>
        </p:txBody>
      </p:sp>
      <p:sp>
        <p:nvSpPr>
          <p:cNvPr id="5" name="Plassholder for bunntekst 4">
            <a:extLst>
              <a:ext uri="{FF2B5EF4-FFF2-40B4-BE49-F238E27FC236}">
                <a16:creationId xmlns:a16="http://schemas.microsoft.com/office/drawing/2014/main" id="{055ACD29-69F6-4823-9253-5BD9A0BCF148}"/>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99C1E92B-CC41-4163-9547-5123DF5B13A8}"/>
              </a:ext>
            </a:extLst>
          </p:cNvPr>
          <p:cNvSpPr>
            <a:spLocks noGrp="1"/>
          </p:cNvSpPr>
          <p:nvPr>
            <p:ph type="sldNum" sz="quarter" idx="12"/>
          </p:nvPr>
        </p:nvSpPr>
        <p:spPr/>
        <p:txBody>
          <a:bodyPr/>
          <a:lstStyle/>
          <a:p>
            <a:fld id="{9279EBCB-24F5-4F82-8295-9C07751DEAB2}" type="slidenum">
              <a:rPr lang="nb-NO" smtClean="0"/>
              <a:t>‹#›</a:t>
            </a:fld>
            <a:endParaRPr lang="nb-NO"/>
          </a:p>
        </p:txBody>
      </p:sp>
    </p:spTree>
    <p:extLst>
      <p:ext uri="{BB962C8B-B14F-4D97-AF65-F5344CB8AC3E}">
        <p14:creationId xmlns:p14="http://schemas.microsoft.com/office/powerpoint/2010/main" val="21569446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7B2A90B-00A8-402D-8583-E3D75906B690}"/>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4D244635-6E7F-41BC-933E-75253B5E5DB8}"/>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40E9C2E6-CE71-4D7C-BD4E-ED19CFBC074E}"/>
              </a:ext>
            </a:extLst>
          </p:cNvPr>
          <p:cNvSpPr>
            <a:spLocks noGrp="1"/>
          </p:cNvSpPr>
          <p:nvPr>
            <p:ph type="dt" sz="half" idx="10"/>
          </p:nvPr>
        </p:nvSpPr>
        <p:spPr/>
        <p:txBody>
          <a:bodyPr/>
          <a:lstStyle/>
          <a:p>
            <a:fld id="{4A8C1131-C737-412C-97B5-DC574F2545A9}" type="datetimeFigureOut">
              <a:rPr lang="nb-NO" smtClean="0"/>
              <a:t>10.06.2022</a:t>
            </a:fld>
            <a:endParaRPr lang="nb-NO"/>
          </a:p>
        </p:txBody>
      </p:sp>
      <p:sp>
        <p:nvSpPr>
          <p:cNvPr id="5" name="Plassholder for bunntekst 4">
            <a:extLst>
              <a:ext uri="{FF2B5EF4-FFF2-40B4-BE49-F238E27FC236}">
                <a16:creationId xmlns:a16="http://schemas.microsoft.com/office/drawing/2014/main" id="{7AD3486B-C783-462A-8A6A-142E2118D2BE}"/>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664FE938-253B-4123-A22E-8595B1A04BF6}"/>
              </a:ext>
            </a:extLst>
          </p:cNvPr>
          <p:cNvSpPr>
            <a:spLocks noGrp="1"/>
          </p:cNvSpPr>
          <p:nvPr>
            <p:ph type="sldNum" sz="quarter" idx="12"/>
          </p:nvPr>
        </p:nvSpPr>
        <p:spPr/>
        <p:txBody>
          <a:bodyPr/>
          <a:lstStyle/>
          <a:p>
            <a:fld id="{9279EBCB-24F5-4F82-8295-9C07751DEAB2}" type="slidenum">
              <a:rPr lang="nb-NO" smtClean="0"/>
              <a:t>‹#›</a:t>
            </a:fld>
            <a:endParaRPr lang="nb-NO"/>
          </a:p>
        </p:txBody>
      </p:sp>
    </p:spTree>
    <p:extLst>
      <p:ext uri="{BB962C8B-B14F-4D97-AF65-F5344CB8AC3E}">
        <p14:creationId xmlns:p14="http://schemas.microsoft.com/office/powerpoint/2010/main" val="41221706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7601906-57A3-49FC-B186-9F15912B4FDB}"/>
              </a:ext>
            </a:extLst>
          </p:cNvPr>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a:extLst>
              <a:ext uri="{FF2B5EF4-FFF2-40B4-BE49-F238E27FC236}">
                <a16:creationId xmlns:a16="http://schemas.microsoft.com/office/drawing/2014/main" id="{67F30C96-B514-49AF-8B77-1B7D711F5F5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944EF719-9EFE-4EFC-80A8-90B2A9176E06}"/>
              </a:ext>
            </a:extLst>
          </p:cNvPr>
          <p:cNvSpPr>
            <a:spLocks noGrp="1"/>
          </p:cNvSpPr>
          <p:nvPr>
            <p:ph type="dt" sz="half" idx="10"/>
          </p:nvPr>
        </p:nvSpPr>
        <p:spPr/>
        <p:txBody>
          <a:bodyPr/>
          <a:lstStyle/>
          <a:p>
            <a:fld id="{4A8C1131-C737-412C-97B5-DC574F2545A9}" type="datetimeFigureOut">
              <a:rPr lang="nb-NO" smtClean="0"/>
              <a:t>10.06.2022</a:t>
            </a:fld>
            <a:endParaRPr lang="nb-NO"/>
          </a:p>
        </p:txBody>
      </p:sp>
      <p:sp>
        <p:nvSpPr>
          <p:cNvPr id="5" name="Plassholder for bunntekst 4">
            <a:extLst>
              <a:ext uri="{FF2B5EF4-FFF2-40B4-BE49-F238E27FC236}">
                <a16:creationId xmlns:a16="http://schemas.microsoft.com/office/drawing/2014/main" id="{2D248DD1-1DA1-41CF-9FB2-C97627D5A9FF}"/>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8BEE4231-229A-419C-B1DD-B492F4A7E878}"/>
              </a:ext>
            </a:extLst>
          </p:cNvPr>
          <p:cNvSpPr>
            <a:spLocks noGrp="1"/>
          </p:cNvSpPr>
          <p:nvPr>
            <p:ph type="sldNum" sz="quarter" idx="12"/>
          </p:nvPr>
        </p:nvSpPr>
        <p:spPr/>
        <p:txBody>
          <a:bodyPr/>
          <a:lstStyle/>
          <a:p>
            <a:fld id="{9279EBCB-24F5-4F82-8295-9C07751DEAB2}" type="slidenum">
              <a:rPr lang="nb-NO" smtClean="0"/>
              <a:t>‹#›</a:t>
            </a:fld>
            <a:endParaRPr lang="nb-NO"/>
          </a:p>
        </p:txBody>
      </p:sp>
    </p:spTree>
    <p:extLst>
      <p:ext uri="{BB962C8B-B14F-4D97-AF65-F5344CB8AC3E}">
        <p14:creationId xmlns:p14="http://schemas.microsoft.com/office/powerpoint/2010/main" val="17078168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C9BE42D-3500-4831-A8CF-BFD14FD0F565}"/>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E8E57719-61FA-4BD0-8BA6-FC35409B12D6}"/>
              </a:ext>
            </a:extLst>
          </p:cNvPr>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8E13E9BB-53D3-4571-AB6E-DB79522E58A1}"/>
              </a:ext>
            </a:extLst>
          </p:cNvPr>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7396E0B0-0E19-4902-9A57-E41F4474E24C}"/>
              </a:ext>
            </a:extLst>
          </p:cNvPr>
          <p:cNvSpPr>
            <a:spLocks noGrp="1"/>
          </p:cNvSpPr>
          <p:nvPr>
            <p:ph type="dt" sz="half" idx="10"/>
          </p:nvPr>
        </p:nvSpPr>
        <p:spPr/>
        <p:txBody>
          <a:bodyPr/>
          <a:lstStyle/>
          <a:p>
            <a:fld id="{4A8C1131-C737-412C-97B5-DC574F2545A9}" type="datetimeFigureOut">
              <a:rPr lang="nb-NO" smtClean="0"/>
              <a:t>10.06.2022</a:t>
            </a:fld>
            <a:endParaRPr lang="nb-NO"/>
          </a:p>
        </p:txBody>
      </p:sp>
      <p:sp>
        <p:nvSpPr>
          <p:cNvPr id="6" name="Plassholder for bunntekst 5">
            <a:extLst>
              <a:ext uri="{FF2B5EF4-FFF2-40B4-BE49-F238E27FC236}">
                <a16:creationId xmlns:a16="http://schemas.microsoft.com/office/drawing/2014/main" id="{BEDCD62B-D28D-42F4-949B-7E85FE9BE07F}"/>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7DBE3F15-30DF-4E64-BEC6-35AADD3E852B}"/>
              </a:ext>
            </a:extLst>
          </p:cNvPr>
          <p:cNvSpPr>
            <a:spLocks noGrp="1"/>
          </p:cNvSpPr>
          <p:nvPr>
            <p:ph type="sldNum" sz="quarter" idx="12"/>
          </p:nvPr>
        </p:nvSpPr>
        <p:spPr/>
        <p:txBody>
          <a:bodyPr/>
          <a:lstStyle/>
          <a:p>
            <a:fld id="{9279EBCB-24F5-4F82-8295-9C07751DEAB2}" type="slidenum">
              <a:rPr lang="nb-NO" smtClean="0"/>
              <a:t>‹#›</a:t>
            </a:fld>
            <a:endParaRPr lang="nb-NO"/>
          </a:p>
        </p:txBody>
      </p:sp>
    </p:spTree>
    <p:extLst>
      <p:ext uri="{BB962C8B-B14F-4D97-AF65-F5344CB8AC3E}">
        <p14:creationId xmlns:p14="http://schemas.microsoft.com/office/powerpoint/2010/main" val="14423736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E2B02A3-731E-4178-B057-85D8908A4612}"/>
              </a:ext>
            </a:extLst>
          </p:cNvPr>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a:extLst>
              <a:ext uri="{FF2B5EF4-FFF2-40B4-BE49-F238E27FC236}">
                <a16:creationId xmlns:a16="http://schemas.microsoft.com/office/drawing/2014/main" id="{879C7991-7CC6-4350-A6E6-EF27D600930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a:extLst>
              <a:ext uri="{FF2B5EF4-FFF2-40B4-BE49-F238E27FC236}">
                <a16:creationId xmlns:a16="http://schemas.microsoft.com/office/drawing/2014/main" id="{540F20BC-AB8A-402D-8B1C-3560DA1C8D1D}"/>
              </a:ext>
            </a:extLst>
          </p:cNvPr>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68517508-F4DC-4D40-8A7F-30C877115D1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a:extLst>
              <a:ext uri="{FF2B5EF4-FFF2-40B4-BE49-F238E27FC236}">
                <a16:creationId xmlns:a16="http://schemas.microsoft.com/office/drawing/2014/main" id="{909C938E-7596-48EE-AAD9-4605796338E6}"/>
              </a:ext>
            </a:extLst>
          </p:cNvPr>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a:extLst>
              <a:ext uri="{FF2B5EF4-FFF2-40B4-BE49-F238E27FC236}">
                <a16:creationId xmlns:a16="http://schemas.microsoft.com/office/drawing/2014/main" id="{9C0E13EF-2957-46CE-A93B-2BC8A47F1B93}"/>
              </a:ext>
            </a:extLst>
          </p:cNvPr>
          <p:cNvSpPr>
            <a:spLocks noGrp="1"/>
          </p:cNvSpPr>
          <p:nvPr>
            <p:ph type="dt" sz="half" idx="10"/>
          </p:nvPr>
        </p:nvSpPr>
        <p:spPr/>
        <p:txBody>
          <a:bodyPr/>
          <a:lstStyle/>
          <a:p>
            <a:fld id="{4A8C1131-C737-412C-97B5-DC574F2545A9}" type="datetimeFigureOut">
              <a:rPr lang="nb-NO" smtClean="0"/>
              <a:t>10.06.2022</a:t>
            </a:fld>
            <a:endParaRPr lang="nb-NO"/>
          </a:p>
        </p:txBody>
      </p:sp>
      <p:sp>
        <p:nvSpPr>
          <p:cNvPr id="8" name="Plassholder for bunntekst 7">
            <a:extLst>
              <a:ext uri="{FF2B5EF4-FFF2-40B4-BE49-F238E27FC236}">
                <a16:creationId xmlns:a16="http://schemas.microsoft.com/office/drawing/2014/main" id="{388C465B-B18E-429D-B669-0042885499E2}"/>
              </a:ext>
            </a:extLst>
          </p:cNvPr>
          <p:cNvSpPr>
            <a:spLocks noGrp="1"/>
          </p:cNvSpPr>
          <p:nvPr>
            <p:ph type="ftr" sz="quarter" idx="11"/>
          </p:nvPr>
        </p:nvSpPr>
        <p:spPr/>
        <p:txBody>
          <a:bodyPr/>
          <a:lstStyle/>
          <a:p>
            <a:endParaRPr lang="nb-NO"/>
          </a:p>
        </p:txBody>
      </p:sp>
      <p:sp>
        <p:nvSpPr>
          <p:cNvPr id="9" name="Plassholder for lysbildenummer 8">
            <a:extLst>
              <a:ext uri="{FF2B5EF4-FFF2-40B4-BE49-F238E27FC236}">
                <a16:creationId xmlns:a16="http://schemas.microsoft.com/office/drawing/2014/main" id="{D58E881A-66A0-4A49-8249-832A28DE5558}"/>
              </a:ext>
            </a:extLst>
          </p:cNvPr>
          <p:cNvSpPr>
            <a:spLocks noGrp="1"/>
          </p:cNvSpPr>
          <p:nvPr>
            <p:ph type="sldNum" sz="quarter" idx="12"/>
          </p:nvPr>
        </p:nvSpPr>
        <p:spPr/>
        <p:txBody>
          <a:bodyPr/>
          <a:lstStyle/>
          <a:p>
            <a:fld id="{9279EBCB-24F5-4F82-8295-9C07751DEAB2}" type="slidenum">
              <a:rPr lang="nb-NO" smtClean="0"/>
              <a:t>‹#›</a:t>
            </a:fld>
            <a:endParaRPr lang="nb-NO"/>
          </a:p>
        </p:txBody>
      </p:sp>
    </p:spTree>
    <p:extLst>
      <p:ext uri="{BB962C8B-B14F-4D97-AF65-F5344CB8AC3E}">
        <p14:creationId xmlns:p14="http://schemas.microsoft.com/office/powerpoint/2010/main" val="21343228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4103351-8456-4745-A3ED-6C2DEAA64F8B}"/>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55EB59E5-4857-42F4-A7E4-5D227050B12C}"/>
              </a:ext>
            </a:extLst>
          </p:cNvPr>
          <p:cNvSpPr>
            <a:spLocks noGrp="1"/>
          </p:cNvSpPr>
          <p:nvPr>
            <p:ph type="dt" sz="half" idx="10"/>
          </p:nvPr>
        </p:nvSpPr>
        <p:spPr/>
        <p:txBody>
          <a:bodyPr/>
          <a:lstStyle/>
          <a:p>
            <a:fld id="{4A8C1131-C737-412C-97B5-DC574F2545A9}" type="datetimeFigureOut">
              <a:rPr lang="nb-NO" smtClean="0"/>
              <a:t>10.06.2022</a:t>
            </a:fld>
            <a:endParaRPr lang="nb-NO"/>
          </a:p>
        </p:txBody>
      </p:sp>
      <p:sp>
        <p:nvSpPr>
          <p:cNvPr id="4" name="Plassholder for bunntekst 3">
            <a:extLst>
              <a:ext uri="{FF2B5EF4-FFF2-40B4-BE49-F238E27FC236}">
                <a16:creationId xmlns:a16="http://schemas.microsoft.com/office/drawing/2014/main" id="{E65B8824-8386-4F78-B177-3A111F648466}"/>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7C206CEF-11E3-4CB5-B8D2-F05B784388EA}"/>
              </a:ext>
            </a:extLst>
          </p:cNvPr>
          <p:cNvSpPr>
            <a:spLocks noGrp="1"/>
          </p:cNvSpPr>
          <p:nvPr>
            <p:ph type="sldNum" sz="quarter" idx="12"/>
          </p:nvPr>
        </p:nvSpPr>
        <p:spPr/>
        <p:txBody>
          <a:bodyPr/>
          <a:lstStyle/>
          <a:p>
            <a:fld id="{9279EBCB-24F5-4F82-8295-9C07751DEAB2}" type="slidenum">
              <a:rPr lang="nb-NO" smtClean="0"/>
              <a:t>‹#›</a:t>
            </a:fld>
            <a:endParaRPr lang="nb-NO"/>
          </a:p>
        </p:txBody>
      </p:sp>
    </p:spTree>
    <p:extLst>
      <p:ext uri="{BB962C8B-B14F-4D97-AF65-F5344CB8AC3E}">
        <p14:creationId xmlns:p14="http://schemas.microsoft.com/office/powerpoint/2010/main" val="3058737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127285D4-F400-455E-8270-E8AD9FF7F0F9}"/>
              </a:ext>
            </a:extLst>
          </p:cNvPr>
          <p:cNvSpPr>
            <a:spLocks noGrp="1"/>
          </p:cNvSpPr>
          <p:nvPr>
            <p:ph type="dt" sz="half" idx="10"/>
          </p:nvPr>
        </p:nvSpPr>
        <p:spPr/>
        <p:txBody>
          <a:bodyPr/>
          <a:lstStyle/>
          <a:p>
            <a:fld id="{4A8C1131-C737-412C-97B5-DC574F2545A9}" type="datetimeFigureOut">
              <a:rPr lang="nb-NO" smtClean="0"/>
              <a:t>10.06.2022</a:t>
            </a:fld>
            <a:endParaRPr lang="nb-NO"/>
          </a:p>
        </p:txBody>
      </p:sp>
      <p:sp>
        <p:nvSpPr>
          <p:cNvPr id="3" name="Plassholder for bunntekst 2">
            <a:extLst>
              <a:ext uri="{FF2B5EF4-FFF2-40B4-BE49-F238E27FC236}">
                <a16:creationId xmlns:a16="http://schemas.microsoft.com/office/drawing/2014/main" id="{01C4B92F-A840-4A3A-ADF7-457432448F88}"/>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5C28E103-42CE-40DF-80B7-A052CF19ED25}"/>
              </a:ext>
            </a:extLst>
          </p:cNvPr>
          <p:cNvSpPr>
            <a:spLocks noGrp="1"/>
          </p:cNvSpPr>
          <p:nvPr>
            <p:ph type="sldNum" sz="quarter" idx="12"/>
          </p:nvPr>
        </p:nvSpPr>
        <p:spPr/>
        <p:txBody>
          <a:bodyPr/>
          <a:lstStyle/>
          <a:p>
            <a:fld id="{9279EBCB-24F5-4F82-8295-9C07751DEAB2}" type="slidenum">
              <a:rPr lang="nb-NO" smtClean="0"/>
              <a:t>‹#›</a:t>
            </a:fld>
            <a:endParaRPr lang="nb-NO"/>
          </a:p>
        </p:txBody>
      </p:sp>
    </p:spTree>
    <p:extLst>
      <p:ext uri="{BB962C8B-B14F-4D97-AF65-F5344CB8AC3E}">
        <p14:creationId xmlns:p14="http://schemas.microsoft.com/office/powerpoint/2010/main" val="20898152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9AC8123-C7A8-4102-B7E6-4A2AACDE5F2E}"/>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F6FCC66B-0DAA-47CE-8D33-32F65B91456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EFF61A0D-BC52-4855-9306-2A9075A9FC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4FA01593-463F-414B-AE56-97EFFCA60375}"/>
              </a:ext>
            </a:extLst>
          </p:cNvPr>
          <p:cNvSpPr>
            <a:spLocks noGrp="1"/>
          </p:cNvSpPr>
          <p:nvPr>
            <p:ph type="dt" sz="half" idx="10"/>
          </p:nvPr>
        </p:nvSpPr>
        <p:spPr/>
        <p:txBody>
          <a:bodyPr/>
          <a:lstStyle/>
          <a:p>
            <a:fld id="{4A8C1131-C737-412C-97B5-DC574F2545A9}" type="datetimeFigureOut">
              <a:rPr lang="nb-NO" smtClean="0"/>
              <a:t>10.06.2022</a:t>
            </a:fld>
            <a:endParaRPr lang="nb-NO"/>
          </a:p>
        </p:txBody>
      </p:sp>
      <p:sp>
        <p:nvSpPr>
          <p:cNvPr id="6" name="Plassholder for bunntekst 5">
            <a:extLst>
              <a:ext uri="{FF2B5EF4-FFF2-40B4-BE49-F238E27FC236}">
                <a16:creationId xmlns:a16="http://schemas.microsoft.com/office/drawing/2014/main" id="{E873EAFB-6F62-495A-B76A-802D0F7AD50B}"/>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CA2A5F86-80FA-40F6-8DC3-6210EF02483A}"/>
              </a:ext>
            </a:extLst>
          </p:cNvPr>
          <p:cNvSpPr>
            <a:spLocks noGrp="1"/>
          </p:cNvSpPr>
          <p:nvPr>
            <p:ph type="sldNum" sz="quarter" idx="12"/>
          </p:nvPr>
        </p:nvSpPr>
        <p:spPr/>
        <p:txBody>
          <a:bodyPr/>
          <a:lstStyle/>
          <a:p>
            <a:fld id="{9279EBCB-24F5-4F82-8295-9C07751DEAB2}" type="slidenum">
              <a:rPr lang="nb-NO" smtClean="0"/>
              <a:t>‹#›</a:t>
            </a:fld>
            <a:endParaRPr lang="nb-NO"/>
          </a:p>
        </p:txBody>
      </p:sp>
    </p:spTree>
    <p:extLst>
      <p:ext uri="{BB962C8B-B14F-4D97-AF65-F5344CB8AC3E}">
        <p14:creationId xmlns:p14="http://schemas.microsoft.com/office/powerpoint/2010/main" val="33970829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570B087-1B6C-4593-92C9-57E013487FB4}"/>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a:extLst>
              <a:ext uri="{FF2B5EF4-FFF2-40B4-BE49-F238E27FC236}">
                <a16:creationId xmlns:a16="http://schemas.microsoft.com/office/drawing/2014/main" id="{B8E21BD7-9B01-4BDE-AA37-2EDDE990017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a:extLst>
              <a:ext uri="{FF2B5EF4-FFF2-40B4-BE49-F238E27FC236}">
                <a16:creationId xmlns:a16="http://schemas.microsoft.com/office/drawing/2014/main" id="{F800CE5B-D787-400C-BE3F-808DE08E37D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364D81AE-618E-4E99-AF98-19F6DE38AD9A}"/>
              </a:ext>
            </a:extLst>
          </p:cNvPr>
          <p:cNvSpPr>
            <a:spLocks noGrp="1"/>
          </p:cNvSpPr>
          <p:nvPr>
            <p:ph type="dt" sz="half" idx="10"/>
          </p:nvPr>
        </p:nvSpPr>
        <p:spPr/>
        <p:txBody>
          <a:bodyPr/>
          <a:lstStyle/>
          <a:p>
            <a:fld id="{4A8C1131-C737-412C-97B5-DC574F2545A9}" type="datetimeFigureOut">
              <a:rPr lang="nb-NO" smtClean="0"/>
              <a:t>10.06.2022</a:t>
            </a:fld>
            <a:endParaRPr lang="nb-NO"/>
          </a:p>
        </p:txBody>
      </p:sp>
      <p:sp>
        <p:nvSpPr>
          <p:cNvPr id="6" name="Plassholder for bunntekst 5">
            <a:extLst>
              <a:ext uri="{FF2B5EF4-FFF2-40B4-BE49-F238E27FC236}">
                <a16:creationId xmlns:a16="http://schemas.microsoft.com/office/drawing/2014/main" id="{D86FF2A0-E026-43FF-A8A6-77020B898A61}"/>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02CDC7D1-0B96-4B08-9387-7584124074C1}"/>
              </a:ext>
            </a:extLst>
          </p:cNvPr>
          <p:cNvSpPr>
            <a:spLocks noGrp="1"/>
          </p:cNvSpPr>
          <p:nvPr>
            <p:ph type="sldNum" sz="quarter" idx="12"/>
          </p:nvPr>
        </p:nvSpPr>
        <p:spPr/>
        <p:txBody>
          <a:bodyPr/>
          <a:lstStyle/>
          <a:p>
            <a:fld id="{9279EBCB-24F5-4F82-8295-9C07751DEAB2}" type="slidenum">
              <a:rPr lang="nb-NO" smtClean="0"/>
              <a:t>‹#›</a:t>
            </a:fld>
            <a:endParaRPr lang="nb-NO"/>
          </a:p>
        </p:txBody>
      </p:sp>
    </p:spTree>
    <p:extLst>
      <p:ext uri="{BB962C8B-B14F-4D97-AF65-F5344CB8AC3E}">
        <p14:creationId xmlns:p14="http://schemas.microsoft.com/office/powerpoint/2010/main" val="14150828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392FDCEE-6B2F-4129-901D-8636510FD70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99FFBB33-C3F7-43AB-916B-9F4F342911C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025BE582-3C5F-4E9F-BB53-868566F8C30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8C1131-C737-412C-97B5-DC574F2545A9}" type="datetimeFigureOut">
              <a:rPr lang="nb-NO" smtClean="0"/>
              <a:t>10.06.2022</a:t>
            </a:fld>
            <a:endParaRPr lang="nb-NO"/>
          </a:p>
        </p:txBody>
      </p:sp>
      <p:sp>
        <p:nvSpPr>
          <p:cNvPr id="5" name="Plassholder for bunntekst 4">
            <a:extLst>
              <a:ext uri="{FF2B5EF4-FFF2-40B4-BE49-F238E27FC236}">
                <a16:creationId xmlns:a16="http://schemas.microsoft.com/office/drawing/2014/main" id="{A9736BA2-7A01-491E-8CDB-926918C71E8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Plassholder for lysbildenummer 5">
            <a:extLst>
              <a:ext uri="{FF2B5EF4-FFF2-40B4-BE49-F238E27FC236}">
                <a16:creationId xmlns:a16="http://schemas.microsoft.com/office/drawing/2014/main" id="{BA8CFD03-EEC6-404B-A2F5-C17DB98247B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79EBCB-24F5-4F82-8295-9C07751DEAB2}" type="slidenum">
              <a:rPr lang="nb-NO" smtClean="0"/>
              <a:t>‹#›</a:t>
            </a:fld>
            <a:endParaRPr lang="nb-NO"/>
          </a:p>
        </p:txBody>
      </p:sp>
    </p:spTree>
    <p:extLst>
      <p:ext uri="{BB962C8B-B14F-4D97-AF65-F5344CB8AC3E}">
        <p14:creationId xmlns:p14="http://schemas.microsoft.com/office/powerpoint/2010/main" val="36023703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verdal-historielag.no/verdal/verdalsraset/" TargetMode="External"/><Relationship Id="rId2" Type="http://schemas.openxmlformats.org/officeDocument/2006/relationships/image" Target="../media/image12.jfif"/><Relationship Id="rId1" Type="http://schemas.openxmlformats.org/officeDocument/2006/relationships/slideLayout" Target="../slideLayouts/slideLayout2.xml"/><Relationship Id="rId5" Type="http://schemas.openxmlformats.org/officeDocument/2006/relationships/hyperlink" Target="https://innherred.sharepoint.com/sites/EKST-Nasjonaljubileet2030arbeidsgruppeskole/Shared%20Documents/General/Undervisningsmateriell%20knyttet%20til%20planen/Verdalsraset" TargetMode="External"/><Relationship Id="rId4" Type="http://schemas.openxmlformats.org/officeDocument/2006/relationships/hyperlink" Target="https://www.youtube.com/watch?v=WOv01R6dgdw"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innherred.sharepoint.com/sites/EKST-Nasjonaljubileet2030arbeidsgruppeskole/Shared%20Documents/General/Undervisningsmateriell%20knyttet%20til%20planen/Boka%20om%20Olav%20den%20hellige%20ferdigstilt%20mal%20.docx" TargetMode="Externa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jfi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fif"/><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api.ndla.no/files/153307/sze79a68.pdf" TargetMode="External"/><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fi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www.nve.no/om-nve/spoer-nve/om-kvikkleire/" TargetMode="External"/><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9">
            <a:extLst>
              <a:ext uri="{FF2B5EF4-FFF2-40B4-BE49-F238E27FC236}">
                <a16:creationId xmlns:a16="http://schemas.microsoft.com/office/drawing/2014/main" id="{6F828D28-8E09-41CC-8229-3070B5467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Bilde 4">
            <a:extLst>
              <a:ext uri="{FF2B5EF4-FFF2-40B4-BE49-F238E27FC236}">
                <a16:creationId xmlns:a16="http://schemas.microsoft.com/office/drawing/2014/main" id="{35F9645D-EBF5-44EA-B141-2A564B6CEBD7}"/>
              </a:ext>
            </a:extLst>
          </p:cNvPr>
          <p:cNvPicPr>
            <a:picLocks noChangeAspect="1"/>
          </p:cNvPicPr>
          <p:nvPr/>
        </p:nvPicPr>
        <p:blipFill rotWithShape="1">
          <a:blip r:embed="rId2">
            <a:extLst>
              <a:ext uri="{28A0092B-C50C-407E-A947-70E740481C1C}">
                <a14:useLocalDpi xmlns:a14="http://schemas.microsoft.com/office/drawing/2010/main" val="0"/>
              </a:ext>
            </a:extLst>
          </a:blip>
          <a:srcRect l="1"/>
          <a:stretch/>
        </p:blipFill>
        <p:spPr>
          <a:xfrm>
            <a:off x="20" y="-22"/>
            <a:ext cx="12191977" cy="6858022"/>
          </a:xfrm>
          <a:prstGeom prst="rect">
            <a:avLst/>
          </a:prstGeom>
        </p:spPr>
      </p:pic>
      <p:sp>
        <p:nvSpPr>
          <p:cNvPr id="16" name="Rectangle 11">
            <a:extLst>
              <a:ext uri="{FF2B5EF4-FFF2-40B4-BE49-F238E27FC236}">
                <a16:creationId xmlns:a16="http://schemas.microsoft.com/office/drawing/2014/main" id="{D5B012D8-7F27-4758-9AC6-C889B154B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103377" y="1100316"/>
            <a:ext cx="6858003" cy="4657347"/>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52CAC7C0-F40F-4E43-89BE-25B4F3B2D887}"/>
              </a:ext>
            </a:extLst>
          </p:cNvPr>
          <p:cNvSpPr>
            <a:spLocks noGrp="1"/>
          </p:cNvSpPr>
          <p:nvPr>
            <p:ph type="ctrTitle"/>
          </p:nvPr>
        </p:nvSpPr>
        <p:spPr>
          <a:xfrm>
            <a:off x="643466" y="643467"/>
            <a:ext cx="5452529" cy="3569242"/>
          </a:xfrm>
        </p:spPr>
        <p:txBody>
          <a:bodyPr anchor="t">
            <a:normAutofit/>
          </a:bodyPr>
          <a:lstStyle/>
          <a:p>
            <a:pPr algn="l"/>
            <a:r>
              <a:rPr lang="nb-NO" sz="5200">
                <a:solidFill>
                  <a:srgbClr val="FFFFFF"/>
                </a:solidFill>
              </a:rPr>
              <a:t>Naturlandskap og kulturlandskap rundt Stiklestad. </a:t>
            </a:r>
          </a:p>
        </p:txBody>
      </p:sp>
      <p:sp>
        <p:nvSpPr>
          <p:cNvPr id="3" name="Undertittel 2">
            <a:extLst>
              <a:ext uri="{FF2B5EF4-FFF2-40B4-BE49-F238E27FC236}">
                <a16:creationId xmlns:a16="http://schemas.microsoft.com/office/drawing/2014/main" id="{7A6A1D6A-CB36-4D5B-8617-9B67ECE90F36}"/>
              </a:ext>
            </a:extLst>
          </p:cNvPr>
          <p:cNvSpPr>
            <a:spLocks noGrp="1"/>
          </p:cNvSpPr>
          <p:nvPr>
            <p:ph type="subTitle" idx="1"/>
          </p:nvPr>
        </p:nvSpPr>
        <p:spPr>
          <a:xfrm>
            <a:off x="643466" y="4551037"/>
            <a:ext cx="5449479" cy="1578054"/>
          </a:xfrm>
        </p:spPr>
        <p:txBody>
          <a:bodyPr anchor="b">
            <a:normAutofit/>
          </a:bodyPr>
          <a:lstStyle/>
          <a:p>
            <a:pPr algn="l"/>
            <a:endParaRPr lang="nb-NO" dirty="0">
              <a:solidFill>
                <a:srgbClr val="FFFFFF"/>
              </a:solidFill>
            </a:endParaRPr>
          </a:p>
          <a:p>
            <a:pPr algn="l"/>
            <a:r>
              <a:rPr lang="nb-NO" dirty="0">
                <a:solidFill>
                  <a:srgbClr val="FFFFFF"/>
                </a:solidFill>
              </a:rPr>
              <a:t>Et område sterkt berørt av kvikkleireskred og elveerodering. </a:t>
            </a:r>
          </a:p>
        </p:txBody>
      </p:sp>
      <p:sp>
        <p:nvSpPr>
          <p:cNvPr id="14" name="Rectangle 13">
            <a:extLst>
              <a:ext uri="{FF2B5EF4-FFF2-40B4-BE49-F238E27FC236}">
                <a16:creationId xmlns:a16="http://schemas.microsoft.com/office/drawing/2014/main" id="{4063B759-00FC-46D1-9898-8E8625268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40187" y="2206184"/>
            <a:ext cx="6858003" cy="2445624"/>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032435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BGRectangle">
            <a:extLst>
              <a:ext uri="{FF2B5EF4-FFF2-40B4-BE49-F238E27FC236}">
                <a16:creationId xmlns:a16="http://schemas.microsoft.com/office/drawing/2014/main" id="{44B42A97-2187-442B-BB48-39526296DA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lassholder for innhold 4">
            <a:extLst>
              <a:ext uri="{FF2B5EF4-FFF2-40B4-BE49-F238E27FC236}">
                <a16:creationId xmlns:a16="http://schemas.microsoft.com/office/drawing/2014/main" id="{D8A90091-E4AF-4450-85E2-76287E83DFEB}"/>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31536" b="1797"/>
          <a:stretch/>
        </p:blipFill>
        <p:spPr>
          <a:xfrm>
            <a:off x="20" y="10"/>
            <a:ext cx="12191980" cy="4571990"/>
          </a:xfrm>
          <a:prstGeom prst="rect">
            <a:avLst/>
          </a:prstGeom>
        </p:spPr>
      </p:pic>
      <p:sp>
        <p:nvSpPr>
          <p:cNvPr id="25" name="!!Rectangle">
            <a:extLst>
              <a:ext uri="{FF2B5EF4-FFF2-40B4-BE49-F238E27FC236}">
                <a16:creationId xmlns:a16="http://schemas.microsoft.com/office/drawing/2014/main" id="{F40CA114-B78B-4E3B-A785-96745276B6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72457"/>
            <a:ext cx="12192000" cy="2285543"/>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tel 1">
            <a:extLst>
              <a:ext uri="{FF2B5EF4-FFF2-40B4-BE49-F238E27FC236}">
                <a16:creationId xmlns:a16="http://schemas.microsoft.com/office/drawing/2014/main" id="{0AA7CF28-009B-484B-B4CA-B57408D67899}"/>
              </a:ext>
            </a:extLst>
          </p:cNvPr>
          <p:cNvSpPr>
            <a:spLocks noGrp="1"/>
          </p:cNvSpPr>
          <p:nvPr>
            <p:ph type="title"/>
          </p:nvPr>
        </p:nvSpPr>
        <p:spPr>
          <a:xfrm>
            <a:off x="433136" y="5091762"/>
            <a:ext cx="7834193" cy="1264588"/>
          </a:xfrm>
        </p:spPr>
        <p:txBody>
          <a:bodyPr vert="horz" lIns="91440" tIns="45720" rIns="91440" bIns="45720" rtlCol="0" anchor="ctr">
            <a:normAutofit fontScale="90000"/>
          </a:bodyPr>
          <a:lstStyle/>
          <a:p>
            <a:pPr algn="r"/>
            <a:r>
              <a:rPr lang="en-US" sz="6000" dirty="0" err="1"/>
              <a:t>Verdalsraset</a:t>
            </a:r>
            <a:r>
              <a:rPr lang="en-US" sz="6000" dirty="0"/>
              <a:t> 19. </a:t>
            </a:r>
            <a:r>
              <a:rPr lang="en-US" sz="6000" dirty="0" err="1"/>
              <a:t>mai</a:t>
            </a:r>
            <a:r>
              <a:rPr lang="en-US" sz="6000" dirty="0"/>
              <a:t>. 1893</a:t>
            </a:r>
          </a:p>
        </p:txBody>
      </p:sp>
      <p:sp>
        <p:nvSpPr>
          <p:cNvPr id="26" name="!!Line">
            <a:extLst>
              <a:ext uri="{FF2B5EF4-FFF2-40B4-BE49-F238E27FC236}">
                <a16:creationId xmlns:a16="http://schemas.microsoft.com/office/drawing/2014/main" id="{1B1D834C-2707-49B0-A3CE-334D83DFF0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5048" y="5266944"/>
            <a:ext cx="9144" cy="914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kstSylinder 5">
            <a:extLst>
              <a:ext uri="{FF2B5EF4-FFF2-40B4-BE49-F238E27FC236}">
                <a16:creationId xmlns:a16="http://schemas.microsoft.com/office/drawing/2014/main" id="{4767C0FC-E85D-45A5-82BD-20C3B41C93FC}"/>
              </a:ext>
            </a:extLst>
          </p:cNvPr>
          <p:cNvSpPr txBox="1"/>
          <p:nvPr/>
        </p:nvSpPr>
        <p:spPr>
          <a:xfrm>
            <a:off x="8394192" y="831273"/>
            <a:ext cx="3965701" cy="2308324"/>
          </a:xfrm>
          <a:prstGeom prst="rect">
            <a:avLst/>
          </a:prstGeom>
          <a:noFill/>
        </p:spPr>
        <p:txBody>
          <a:bodyPr wrap="none" rtlCol="0">
            <a:spAutoFit/>
          </a:bodyPr>
          <a:lstStyle/>
          <a:p>
            <a:r>
              <a:rPr lang="nb-NO" i="1"/>
              <a:t>Vårnatta mjuk mellom åsane drøymde,</a:t>
            </a:r>
            <a:br>
              <a:rPr lang="nb-NO"/>
            </a:br>
            <a:r>
              <a:rPr lang="nb-NO" i="1"/>
              <a:t>såkornet levde i grornæme mold.</a:t>
            </a:r>
            <a:br>
              <a:rPr lang="nb-NO"/>
            </a:br>
            <a:r>
              <a:rPr lang="nb-NO" i="1"/>
              <a:t>Nattvinden vårt over vangane strøymde,</a:t>
            </a:r>
            <a:br>
              <a:rPr lang="nb-NO"/>
            </a:br>
            <a:r>
              <a:rPr lang="nb-NO" i="1"/>
              <a:t>vårblomen vogga på veldyrka voll.</a:t>
            </a:r>
            <a:br>
              <a:rPr lang="nb-NO"/>
            </a:br>
            <a:r>
              <a:rPr lang="nb-NO" i="1"/>
              <a:t>Uventa då steig det skrik ifrå djupet,</a:t>
            </a:r>
            <a:br>
              <a:rPr lang="nb-NO"/>
            </a:br>
            <a:r>
              <a:rPr lang="nb-NO" i="1"/>
              <a:t>dødsklokka svinga sin veldige kolv.</a:t>
            </a:r>
            <a:br>
              <a:rPr lang="nb-NO"/>
            </a:br>
            <a:r>
              <a:rPr lang="nb-NO" i="1"/>
              <a:t>Heimane kvarv i det leirgråe glupet.</a:t>
            </a:r>
            <a:br>
              <a:rPr lang="nb-NO"/>
            </a:br>
            <a:r>
              <a:rPr lang="nb-NO" i="1"/>
              <a:t>Døden fekk sanke inn hundreogtolv</a:t>
            </a:r>
            <a:endParaRPr lang="nb-NO" dirty="0"/>
          </a:p>
        </p:txBody>
      </p:sp>
    </p:spTree>
    <p:extLst>
      <p:ext uri="{BB962C8B-B14F-4D97-AF65-F5344CB8AC3E}">
        <p14:creationId xmlns:p14="http://schemas.microsoft.com/office/powerpoint/2010/main" val="3111645239"/>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9" name="!!BGRectangle">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tel 1">
            <a:extLst>
              <a:ext uri="{FF2B5EF4-FFF2-40B4-BE49-F238E27FC236}">
                <a16:creationId xmlns:a16="http://schemas.microsoft.com/office/drawing/2014/main" id="{9B9D78E1-C2B5-4F8C-AB8E-DCB13D8D92B9}"/>
              </a:ext>
            </a:extLst>
          </p:cNvPr>
          <p:cNvSpPr>
            <a:spLocks noGrp="1"/>
          </p:cNvSpPr>
          <p:nvPr>
            <p:ph type="title"/>
          </p:nvPr>
        </p:nvSpPr>
        <p:spPr>
          <a:xfrm>
            <a:off x="841247" y="474146"/>
            <a:ext cx="10515593" cy="1197864"/>
          </a:xfrm>
        </p:spPr>
        <p:txBody>
          <a:bodyPr>
            <a:normAutofit/>
          </a:bodyPr>
          <a:lstStyle/>
          <a:p>
            <a:r>
              <a:rPr lang="nb-NO" dirty="0"/>
              <a:t>Omfang</a:t>
            </a:r>
          </a:p>
        </p:txBody>
      </p:sp>
      <p:sp>
        <p:nvSpPr>
          <p:cNvPr id="21" name="!!Line">
            <a:extLst>
              <a:ext uri="{FF2B5EF4-FFF2-40B4-BE49-F238E27FC236}">
                <a16:creationId xmlns:a16="http://schemas.microsoft.com/office/drawing/2014/main" id="{B0161EF8-C8C6-4F2A-9D5C-49BD28A2B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4" y="585216"/>
            <a:ext cx="9144" cy="914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lassholder for innhold 4">
            <a:extLst>
              <a:ext uri="{FF2B5EF4-FFF2-40B4-BE49-F238E27FC236}">
                <a16:creationId xmlns:a16="http://schemas.microsoft.com/office/drawing/2014/main" id="{F8AC7E33-902F-405B-BD4B-51AE6ECA8BEF}"/>
              </a:ext>
            </a:extLst>
          </p:cNvPr>
          <p:cNvPicPr>
            <a:picLocks noChangeAspect="1"/>
          </p:cNvPicPr>
          <p:nvPr/>
        </p:nvPicPr>
        <p:blipFill rotWithShape="1">
          <a:blip r:embed="rId2">
            <a:extLst>
              <a:ext uri="{28A0092B-C50C-407E-A947-70E740481C1C}">
                <a14:useLocalDpi xmlns:a14="http://schemas.microsoft.com/office/drawing/2010/main" val="0"/>
              </a:ext>
            </a:extLst>
          </a:blip>
          <a:srcRect t="5476" r="-3" b="-3"/>
          <a:stretch/>
        </p:blipFill>
        <p:spPr>
          <a:xfrm>
            <a:off x="835153" y="2002117"/>
            <a:ext cx="6215794" cy="4171569"/>
          </a:xfrm>
          <a:prstGeom prst="rect">
            <a:avLst/>
          </a:prstGeom>
        </p:spPr>
      </p:pic>
      <p:sp>
        <p:nvSpPr>
          <p:cNvPr id="9" name="Content Placeholder 8">
            <a:extLst>
              <a:ext uri="{FF2B5EF4-FFF2-40B4-BE49-F238E27FC236}">
                <a16:creationId xmlns:a16="http://schemas.microsoft.com/office/drawing/2014/main" id="{B71862A1-EF79-7DCC-6B64-4F153B820C5E}"/>
              </a:ext>
            </a:extLst>
          </p:cNvPr>
          <p:cNvSpPr>
            <a:spLocks noGrp="1"/>
          </p:cNvSpPr>
          <p:nvPr>
            <p:ph idx="1"/>
          </p:nvPr>
        </p:nvSpPr>
        <p:spPr>
          <a:xfrm>
            <a:off x="7533314" y="1999578"/>
            <a:ext cx="3823525" cy="4171568"/>
          </a:xfrm>
        </p:spPr>
        <p:txBody>
          <a:bodyPr anchor="ctr">
            <a:normAutofit lnSpcReduction="10000"/>
          </a:bodyPr>
          <a:lstStyle/>
          <a:p>
            <a:r>
              <a:rPr lang="en-US" sz="2000" dirty="0"/>
              <a:t>55 </a:t>
            </a:r>
            <a:r>
              <a:rPr lang="en-US" sz="2000" dirty="0" err="1"/>
              <a:t>millioner</a:t>
            </a:r>
            <a:r>
              <a:rPr lang="en-US" sz="2000" dirty="0"/>
              <a:t> m3 </a:t>
            </a:r>
            <a:r>
              <a:rPr lang="en-US" sz="2000" dirty="0" err="1"/>
              <a:t>raste</a:t>
            </a:r>
            <a:r>
              <a:rPr lang="en-US" sz="2000" dirty="0"/>
              <a:t> </a:t>
            </a:r>
            <a:r>
              <a:rPr lang="en-US" sz="2000" dirty="0" err="1"/>
              <a:t>ut.</a:t>
            </a:r>
            <a:r>
              <a:rPr lang="en-US" sz="2000" dirty="0"/>
              <a:t> </a:t>
            </a:r>
          </a:p>
          <a:p>
            <a:r>
              <a:rPr lang="en-US" sz="2000" dirty="0"/>
              <a:t>Et </a:t>
            </a:r>
            <a:r>
              <a:rPr lang="en-US" sz="2000" dirty="0" err="1"/>
              <a:t>område</a:t>
            </a:r>
            <a:r>
              <a:rPr lang="en-US" sz="2000" dirty="0"/>
              <a:t> </a:t>
            </a:r>
            <a:r>
              <a:rPr lang="en-US" sz="2000" dirty="0" err="1"/>
              <a:t>på</a:t>
            </a:r>
            <a:r>
              <a:rPr lang="en-US" sz="2000" dirty="0"/>
              <a:t> 3km2 </a:t>
            </a:r>
            <a:r>
              <a:rPr lang="en-US" sz="2000" dirty="0" err="1"/>
              <a:t>raste</a:t>
            </a:r>
            <a:r>
              <a:rPr lang="en-US" sz="2000" dirty="0"/>
              <a:t> </a:t>
            </a:r>
            <a:r>
              <a:rPr lang="en-US" sz="2000" dirty="0" err="1"/>
              <a:t>ut.</a:t>
            </a:r>
            <a:r>
              <a:rPr lang="en-US" sz="2000" dirty="0"/>
              <a:t> Det </a:t>
            </a:r>
            <a:r>
              <a:rPr lang="en-US" sz="2000" dirty="0" err="1"/>
              <a:t>vil</a:t>
            </a:r>
            <a:r>
              <a:rPr lang="en-US" sz="2000" dirty="0"/>
              <a:t> </a:t>
            </a:r>
            <a:r>
              <a:rPr lang="en-US" sz="2000" dirty="0" err="1"/>
              <a:t>si</a:t>
            </a:r>
            <a:r>
              <a:rPr lang="en-US" sz="2000" dirty="0"/>
              <a:t> et </a:t>
            </a:r>
            <a:r>
              <a:rPr lang="en-US" sz="2000" dirty="0" err="1"/>
              <a:t>område</a:t>
            </a:r>
            <a:r>
              <a:rPr lang="en-US" sz="2000" dirty="0"/>
              <a:t> like </a:t>
            </a:r>
            <a:r>
              <a:rPr lang="en-US" sz="2000" dirty="0" err="1"/>
              <a:t>stort</a:t>
            </a:r>
            <a:r>
              <a:rPr lang="en-US" sz="2000" dirty="0"/>
              <a:t> </a:t>
            </a:r>
            <a:r>
              <a:rPr lang="en-US" sz="2000" dirty="0" err="1"/>
              <a:t>som</a:t>
            </a:r>
            <a:r>
              <a:rPr lang="en-US" sz="2000" dirty="0"/>
              <a:t> Trondheim </a:t>
            </a:r>
            <a:r>
              <a:rPr lang="en-US" sz="2000" dirty="0" err="1"/>
              <a:t>sentrum</a:t>
            </a:r>
            <a:r>
              <a:rPr lang="en-US" sz="2000" dirty="0"/>
              <a:t>.  </a:t>
            </a:r>
          </a:p>
          <a:p>
            <a:r>
              <a:rPr lang="en-US" sz="2000" dirty="0"/>
              <a:t>Et </a:t>
            </a:r>
            <a:r>
              <a:rPr lang="en-US" sz="2000" dirty="0" err="1"/>
              <a:t>område</a:t>
            </a:r>
            <a:r>
              <a:rPr lang="en-US" sz="2000" dirty="0"/>
              <a:t> </a:t>
            </a:r>
            <a:r>
              <a:rPr lang="en-US" sz="2000" dirty="0" err="1"/>
              <a:t>på</a:t>
            </a:r>
            <a:r>
              <a:rPr lang="en-US" sz="2000" dirty="0"/>
              <a:t> 9km2 </a:t>
            </a:r>
            <a:r>
              <a:rPr lang="en-US" sz="2000" dirty="0" err="1"/>
              <a:t>ble</a:t>
            </a:r>
            <a:r>
              <a:rPr lang="en-US" sz="2000" dirty="0"/>
              <a:t> </a:t>
            </a:r>
            <a:r>
              <a:rPr lang="en-US" sz="2000" dirty="0" err="1"/>
              <a:t>oversømt</a:t>
            </a:r>
            <a:r>
              <a:rPr lang="en-US" sz="2000" dirty="0"/>
              <a:t> av </a:t>
            </a:r>
            <a:r>
              <a:rPr lang="en-US" sz="2000" dirty="0" err="1"/>
              <a:t>disse</a:t>
            </a:r>
            <a:r>
              <a:rPr lang="en-US" sz="2000" dirty="0"/>
              <a:t> </a:t>
            </a:r>
            <a:r>
              <a:rPr lang="en-US" sz="2000" dirty="0" err="1"/>
              <a:t>leirmassene</a:t>
            </a:r>
            <a:r>
              <a:rPr lang="en-US" sz="2000" dirty="0"/>
              <a:t>. </a:t>
            </a:r>
          </a:p>
          <a:p>
            <a:r>
              <a:rPr lang="en-US" sz="2000" dirty="0"/>
              <a:t>105 </a:t>
            </a:r>
            <a:r>
              <a:rPr lang="en-US" sz="2000" dirty="0" err="1"/>
              <a:t>gårder</a:t>
            </a:r>
            <a:r>
              <a:rPr lang="en-US" sz="2000" dirty="0"/>
              <a:t> </a:t>
            </a:r>
            <a:r>
              <a:rPr lang="en-US" sz="2000" dirty="0" err="1"/>
              <a:t>ble</a:t>
            </a:r>
            <a:r>
              <a:rPr lang="en-US" sz="2000" dirty="0"/>
              <a:t> </a:t>
            </a:r>
            <a:r>
              <a:rPr lang="en-US" sz="2000" dirty="0" err="1"/>
              <a:t>tilsammen</a:t>
            </a:r>
            <a:r>
              <a:rPr lang="en-US" sz="2000" dirty="0"/>
              <a:t> </a:t>
            </a:r>
            <a:r>
              <a:rPr lang="en-US" sz="2000" dirty="0" err="1"/>
              <a:t>berørt</a:t>
            </a:r>
            <a:r>
              <a:rPr lang="en-US" sz="2000" dirty="0"/>
              <a:t>. </a:t>
            </a:r>
          </a:p>
          <a:p>
            <a:r>
              <a:rPr lang="en-US" sz="2000" dirty="0"/>
              <a:t>116 </a:t>
            </a:r>
            <a:r>
              <a:rPr lang="en-US" sz="2000" dirty="0" err="1"/>
              <a:t>menneskeliv</a:t>
            </a:r>
            <a:r>
              <a:rPr lang="en-US" sz="2000" dirty="0"/>
              <a:t> </a:t>
            </a:r>
            <a:r>
              <a:rPr lang="en-US" sz="2000" dirty="0" err="1"/>
              <a:t>ble</a:t>
            </a:r>
            <a:r>
              <a:rPr lang="en-US" sz="2000" dirty="0"/>
              <a:t> tatt av </a:t>
            </a:r>
            <a:r>
              <a:rPr lang="en-US" sz="2000" dirty="0" err="1"/>
              <a:t>skredet</a:t>
            </a:r>
            <a:r>
              <a:rPr lang="en-US" sz="2000" dirty="0"/>
              <a:t>. </a:t>
            </a:r>
          </a:p>
          <a:p>
            <a:r>
              <a:rPr lang="en-US" sz="2000" dirty="0"/>
              <a:t>Les </a:t>
            </a:r>
            <a:r>
              <a:rPr lang="en-US" sz="2000" dirty="0" err="1"/>
              <a:t>mer</a:t>
            </a:r>
            <a:r>
              <a:rPr lang="en-US" sz="2000" dirty="0"/>
              <a:t> om </a:t>
            </a:r>
            <a:r>
              <a:rPr lang="en-US" sz="2000" dirty="0" err="1"/>
              <a:t>raset</a:t>
            </a:r>
            <a:r>
              <a:rPr lang="en-US" sz="2000" dirty="0"/>
              <a:t> her: </a:t>
            </a:r>
            <a:r>
              <a:rPr lang="en-US" sz="2000" dirty="0">
                <a:hlinkClick r:id="rId3"/>
              </a:rPr>
              <a:t>https://verdal-historielag.no/verdal/verdalsraset/</a:t>
            </a:r>
            <a:endParaRPr lang="en-US" sz="2000" dirty="0"/>
          </a:p>
          <a:p>
            <a:pPr marL="0" indent="0">
              <a:buNone/>
            </a:pPr>
            <a:endParaRPr lang="en-US" sz="2000" dirty="0"/>
          </a:p>
          <a:p>
            <a:pPr marL="0" indent="0">
              <a:buNone/>
            </a:pPr>
            <a:endParaRPr lang="en-US" sz="2000" dirty="0"/>
          </a:p>
          <a:p>
            <a:pPr marL="0" indent="0">
              <a:buNone/>
            </a:pPr>
            <a:endParaRPr lang="en-US" sz="2000" dirty="0"/>
          </a:p>
          <a:p>
            <a:endParaRPr lang="en-US" sz="2000" dirty="0"/>
          </a:p>
        </p:txBody>
      </p:sp>
      <p:sp>
        <p:nvSpPr>
          <p:cNvPr id="7" name="TekstSylinder 6">
            <a:extLst>
              <a:ext uri="{FF2B5EF4-FFF2-40B4-BE49-F238E27FC236}">
                <a16:creationId xmlns:a16="http://schemas.microsoft.com/office/drawing/2014/main" id="{31E0A98F-65F6-4019-842C-08614B14BD06}"/>
              </a:ext>
            </a:extLst>
          </p:cNvPr>
          <p:cNvSpPr txBox="1"/>
          <p:nvPr/>
        </p:nvSpPr>
        <p:spPr>
          <a:xfrm>
            <a:off x="4214191" y="5009321"/>
            <a:ext cx="2256183" cy="923330"/>
          </a:xfrm>
          <a:prstGeom prst="rect">
            <a:avLst/>
          </a:prstGeom>
          <a:solidFill>
            <a:srgbClr val="92D050"/>
          </a:solidFill>
        </p:spPr>
        <p:txBody>
          <a:bodyPr wrap="square" rtlCol="0">
            <a:spAutoFit/>
          </a:bodyPr>
          <a:lstStyle/>
          <a:p>
            <a:r>
              <a:rPr lang="nb-NO" dirty="0">
                <a:solidFill>
                  <a:schemeClr val="bg1"/>
                </a:solidFill>
                <a:hlinkClick r:id="rId4">
                  <a:extLst>
                    <a:ext uri="{A12FA001-AC4F-418D-AE19-62706E023703}">
                      <ahyp:hlinkClr xmlns:ahyp="http://schemas.microsoft.com/office/drawing/2018/hyperlinkcolor" val="tx"/>
                    </a:ext>
                  </a:extLst>
                </a:hlinkClick>
              </a:rPr>
              <a:t>Trykk her: Øystein Walberg forteller om Verdalsraset. </a:t>
            </a:r>
            <a:endParaRPr lang="nb-NO" dirty="0">
              <a:solidFill>
                <a:schemeClr val="bg1"/>
              </a:solidFill>
            </a:endParaRPr>
          </a:p>
        </p:txBody>
      </p:sp>
      <p:sp>
        <p:nvSpPr>
          <p:cNvPr id="2" name="TekstSylinder 1">
            <a:extLst>
              <a:ext uri="{FF2B5EF4-FFF2-40B4-BE49-F238E27FC236}">
                <a16:creationId xmlns:a16="http://schemas.microsoft.com/office/drawing/2014/main" id="{93263EE5-3347-4BCD-8C34-AF067FB3B003}"/>
              </a:ext>
            </a:extLst>
          </p:cNvPr>
          <p:cNvSpPr txBox="1"/>
          <p:nvPr/>
        </p:nvSpPr>
        <p:spPr>
          <a:xfrm>
            <a:off x="7181850" y="5610224"/>
            <a:ext cx="2667562" cy="923330"/>
          </a:xfrm>
          <a:prstGeom prst="rect">
            <a:avLst/>
          </a:prstGeom>
          <a:solidFill>
            <a:schemeClr val="accent2">
              <a:lumMod val="60000"/>
              <a:lumOff val="40000"/>
            </a:schemeClr>
          </a:solidFill>
        </p:spPr>
        <p:txBody>
          <a:bodyPr wrap="square" rtlCol="0">
            <a:spAutoFit/>
          </a:bodyPr>
          <a:lstStyle/>
          <a:p>
            <a:r>
              <a:rPr lang="nb-NO" dirty="0">
                <a:solidFill>
                  <a:schemeClr val="bg1"/>
                </a:solidFill>
              </a:rPr>
              <a:t>Trykk her for mer info og oppgaver om verdalsraset: </a:t>
            </a:r>
            <a:r>
              <a:rPr lang="nb-NO" dirty="0">
                <a:solidFill>
                  <a:schemeClr val="accent1">
                    <a:lumMod val="75000"/>
                  </a:schemeClr>
                </a:solidFill>
                <a:hlinkClick r:id="rId5">
                  <a:extLst>
                    <a:ext uri="{A12FA001-AC4F-418D-AE19-62706E023703}">
                      <ahyp:hlinkClr xmlns:ahyp="http://schemas.microsoft.com/office/drawing/2018/hyperlinkcolor" val="tx"/>
                    </a:ext>
                  </a:extLst>
                </a:hlinkClick>
              </a:rPr>
              <a:t>Verdalsraset</a:t>
            </a:r>
            <a:endParaRPr lang="nb-NO" dirty="0">
              <a:solidFill>
                <a:schemeClr val="accent1">
                  <a:lumMod val="75000"/>
                </a:schemeClr>
              </a:solidFill>
            </a:endParaRPr>
          </a:p>
        </p:txBody>
      </p:sp>
    </p:spTree>
    <p:extLst>
      <p:ext uri="{BB962C8B-B14F-4D97-AF65-F5344CB8AC3E}">
        <p14:creationId xmlns:p14="http://schemas.microsoft.com/office/powerpoint/2010/main" val="3008563134"/>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Bilde 13">
            <a:extLst>
              <a:ext uri="{FF2B5EF4-FFF2-40B4-BE49-F238E27FC236}">
                <a16:creationId xmlns:a16="http://schemas.microsoft.com/office/drawing/2014/main" id="{6424E585-1ECF-4C03-A46F-DB70830D7120}"/>
              </a:ext>
            </a:extLst>
          </p:cNvPr>
          <p:cNvPicPr>
            <a:picLocks noChangeAspect="1"/>
          </p:cNvPicPr>
          <p:nvPr/>
        </p:nvPicPr>
        <p:blipFill rotWithShape="1">
          <a:blip r:embed="rId2">
            <a:extLst>
              <a:ext uri="{28A0092B-C50C-407E-A947-70E740481C1C}">
                <a14:useLocalDpi xmlns:a14="http://schemas.microsoft.com/office/drawing/2010/main" val="0"/>
              </a:ext>
            </a:extLst>
          </a:blip>
          <a:srcRect r="6588" b="-1"/>
          <a:stretch/>
        </p:blipFill>
        <p:spPr>
          <a:xfrm>
            <a:off x="1" y="10"/>
            <a:ext cx="9669642" cy="6857990"/>
          </a:xfrm>
          <a:prstGeom prst="rect">
            <a:avLst/>
          </a:prstGeom>
        </p:spPr>
      </p:pic>
      <p:sp>
        <p:nvSpPr>
          <p:cNvPr id="27" name="Rectangle 26">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tel 1">
            <a:extLst>
              <a:ext uri="{FF2B5EF4-FFF2-40B4-BE49-F238E27FC236}">
                <a16:creationId xmlns:a16="http://schemas.microsoft.com/office/drawing/2014/main" id="{0B9EDA3F-19D7-4F10-85C6-65D94B7E886F}"/>
              </a:ext>
            </a:extLst>
          </p:cNvPr>
          <p:cNvSpPr>
            <a:spLocks noGrp="1"/>
          </p:cNvSpPr>
          <p:nvPr>
            <p:ph type="title"/>
          </p:nvPr>
        </p:nvSpPr>
        <p:spPr>
          <a:xfrm>
            <a:off x="7531610" y="365125"/>
            <a:ext cx="3822189" cy="1899912"/>
          </a:xfrm>
        </p:spPr>
        <p:txBody>
          <a:bodyPr>
            <a:normAutofit/>
          </a:bodyPr>
          <a:lstStyle/>
          <a:p>
            <a:r>
              <a:rPr lang="nb-NO" sz="4000" dirty="0"/>
              <a:t>Kulturlandskap</a:t>
            </a:r>
          </a:p>
        </p:txBody>
      </p:sp>
      <p:sp>
        <p:nvSpPr>
          <p:cNvPr id="3" name="Plassholder for innhold 2">
            <a:extLst>
              <a:ext uri="{FF2B5EF4-FFF2-40B4-BE49-F238E27FC236}">
                <a16:creationId xmlns:a16="http://schemas.microsoft.com/office/drawing/2014/main" id="{128FAA28-F37B-4EAE-AAD1-594FF76B9232}"/>
              </a:ext>
            </a:extLst>
          </p:cNvPr>
          <p:cNvSpPr>
            <a:spLocks noGrp="1"/>
          </p:cNvSpPr>
          <p:nvPr>
            <p:ph idx="1"/>
          </p:nvPr>
        </p:nvSpPr>
        <p:spPr>
          <a:xfrm>
            <a:off x="7531610" y="2434201"/>
            <a:ext cx="3822189" cy="3742762"/>
          </a:xfrm>
        </p:spPr>
        <p:txBody>
          <a:bodyPr>
            <a:normAutofit/>
          </a:bodyPr>
          <a:lstStyle/>
          <a:p>
            <a:endParaRPr lang="nb-NO" sz="2000" dirty="0"/>
          </a:p>
          <a:p>
            <a:r>
              <a:rPr lang="nb-NO" sz="2000" dirty="0"/>
              <a:t>Kulturlandskap er områder hvor mennesker har endret naturlandskapet. </a:t>
            </a:r>
          </a:p>
          <a:p>
            <a:r>
              <a:rPr lang="nb-NO" sz="2000" dirty="0"/>
              <a:t>Hvordan ser det ut rundt Stiklestad? Har vi mennesker påvirket dette området? </a:t>
            </a:r>
          </a:p>
          <a:p>
            <a:endParaRPr lang="nb-NO" sz="2000" dirty="0"/>
          </a:p>
        </p:txBody>
      </p:sp>
    </p:spTree>
    <p:extLst>
      <p:ext uri="{BB962C8B-B14F-4D97-AF65-F5344CB8AC3E}">
        <p14:creationId xmlns:p14="http://schemas.microsoft.com/office/powerpoint/2010/main" val="17246519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28CFDC67-9926-4588-9768-5B8E02E65BE0}"/>
              </a:ext>
            </a:extLst>
          </p:cNvPr>
          <p:cNvSpPr>
            <a:spLocks noGrp="1"/>
          </p:cNvSpPr>
          <p:nvPr>
            <p:ph type="title"/>
          </p:nvPr>
        </p:nvSpPr>
        <p:spPr>
          <a:xfrm>
            <a:off x="546351" y="433545"/>
            <a:ext cx="11139854" cy="930447"/>
          </a:xfrm>
        </p:spPr>
        <p:txBody>
          <a:bodyPr vert="horz" lIns="91440" tIns="45720" rIns="91440" bIns="45720" rtlCol="0" anchor="b">
            <a:normAutofit/>
          </a:bodyPr>
          <a:lstStyle/>
          <a:p>
            <a:pPr algn="ctr"/>
            <a:r>
              <a:rPr lang="en-US" sz="3000" dirty="0" err="1">
                <a:solidFill>
                  <a:srgbClr val="FFFFFF"/>
                </a:solidFill>
              </a:rPr>
              <a:t>Kulturlandskap</a:t>
            </a:r>
            <a:r>
              <a:rPr lang="en-US" sz="3000" dirty="0">
                <a:solidFill>
                  <a:srgbClr val="FFFFFF"/>
                </a:solidFill>
              </a:rPr>
              <a:t> </a:t>
            </a:r>
            <a:r>
              <a:rPr lang="en-US" sz="3000" dirty="0" err="1">
                <a:solidFill>
                  <a:srgbClr val="FFFFFF"/>
                </a:solidFill>
              </a:rPr>
              <a:t>før</a:t>
            </a:r>
            <a:r>
              <a:rPr lang="en-US" sz="3000" dirty="0">
                <a:solidFill>
                  <a:srgbClr val="FFFFFF"/>
                </a:solidFill>
              </a:rPr>
              <a:t> og </a:t>
            </a:r>
            <a:r>
              <a:rPr lang="en-US" sz="3000" dirty="0" err="1">
                <a:solidFill>
                  <a:srgbClr val="FFFFFF"/>
                </a:solidFill>
              </a:rPr>
              <a:t>nå</a:t>
            </a:r>
            <a:br>
              <a:rPr lang="en-US" sz="3000" dirty="0">
                <a:solidFill>
                  <a:srgbClr val="FFFFFF"/>
                </a:solidFill>
              </a:rPr>
            </a:br>
            <a:r>
              <a:rPr lang="en-US" sz="1800" dirty="0">
                <a:solidFill>
                  <a:srgbClr val="FFFFFF"/>
                </a:solidFill>
              </a:rPr>
              <a:t>Her </a:t>
            </a:r>
            <a:r>
              <a:rPr lang="en-US" sz="1800" dirty="0" err="1">
                <a:solidFill>
                  <a:srgbClr val="FFFFFF"/>
                </a:solidFill>
              </a:rPr>
              <a:t>kan</a:t>
            </a:r>
            <a:r>
              <a:rPr lang="en-US" sz="1800" dirty="0">
                <a:solidFill>
                  <a:srgbClr val="FFFFFF"/>
                </a:solidFill>
              </a:rPr>
              <a:t> du </a:t>
            </a:r>
            <a:r>
              <a:rPr lang="en-US" sz="1800" dirty="0" err="1">
                <a:solidFill>
                  <a:srgbClr val="FFFFFF"/>
                </a:solidFill>
              </a:rPr>
              <a:t>utforske</a:t>
            </a:r>
            <a:r>
              <a:rPr lang="en-US" sz="1800" dirty="0">
                <a:solidFill>
                  <a:srgbClr val="FFFFFF"/>
                </a:solidFill>
              </a:rPr>
              <a:t> </a:t>
            </a:r>
            <a:r>
              <a:rPr lang="en-US" sz="1800" dirty="0" err="1">
                <a:solidFill>
                  <a:srgbClr val="FFFFFF"/>
                </a:solidFill>
              </a:rPr>
              <a:t>gamle</a:t>
            </a:r>
            <a:r>
              <a:rPr lang="en-US" sz="1800" dirty="0">
                <a:solidFill>
                  <a:srgbClr val="FFFFFF"/>
                </a:solidFill>
              </a:rPr>
              <a:t> kart og </a:t>
            </a:r>
            <a:r>
              <a:rPr lang="en-US" sz="1800" dirty="0" err="1">
                <a:solidFill>
                  <a:srgbClr val="FFFFFF"/>
                </a:solidFill>
              </a:rPr>
              <a:t>forskjeller</a:t>
            </a:r>
            <a:r>
              <a:rPr lang="en-US" sz="1800" dirty="0">
                <a:solidFill>
                  <a:srgbClr val="FFFFFF"/>
                </a:solidFill>
              </a:rPr>
              <a:t> </a:t>
            </a:r>
            <a:r>
              <a:rPr lang="en-US" sz="1800" dirty="0" err="1">
                <a:solidFill>
                  <a:srgbClr val="FFFFFF"/>
                </a:solidFill>
              </a:rPr>
              <a:t>fra</a:t>
            </a:r>
            <a:r>
              <a:rPr lang="en-US" sz="1800" dirty="0">
                <a:solidFill>
                  <a:srgbClr val="FFFFFF"/>
                </a:solidFill>
              </a:rPr>
              <a:t> </a:t>
            </a:r>
            <a:r>
              <a:rPr lang="en-US" sz="1800" dirty="0" err="1">
                <a:solidFill>
                  <a:srgbClr val="FFFFFF"/>
                </a:solidFill>
              </a:rPr>
              <a:t>kartet</a:t>
            </a:r>
            <a:r>
              <a:rPr lang="en-US" sz="1800" dirty="0">
                <a:solidFill>
                  <a:srgbClr val="FFFFFF"/>
                </a:solidFill>
              </a:rPr>
              <a:t> </a:t>
            </a:r>
            <a:r>
              <a:rPr lang="en-US" sz="1800" dirty="0" err="1">
                <a:solidFill>
                  <a:srgbClr val="FFFFFF"/>
                </a:solidFill>
              </a:rPr>
              <a:t>i</a:t>
            </a:r>
            <a:r>
              <a:rPr lang="en-US" sz="1800" dirty="0">
                <a:solidFill>
                  <a:srgbClr val="FFFFFF"/>
                </a:solidFill>
              </a:rPr>
              <a:t> </a:t>
            </a:r>
            <a:r>
              <a:rPr lang="en-US" sz="1800" dirty="0" err="1">
                <a:solidFill>
                  <a:srgbClr val="FFFFFF"/>
                </a:solidFill>
              </a:rPr>
              <a:t>dag</a:t>
            </a:r>
            <a:r>
              <a:rPr lang="en-US" sz="1800" dirty="0">
                <a:solidFill>
                  <a:srgbClr val="FFFFFF"/>
                </a:solidFill>
              </a:rPr>
              <a:t>: </a:t>
            </a:r>
            <a:r>
              <a:rPr lang="en-US" sz="1800" dirty="0" err="1">
                <a:solidFill>
                  <a:srgbClr val="FFFFFF"/>
                </a:solidFill>
                <a:hlinkClick r:id="rId2"/>
              </a:rPr>
              <a:t>Norgeibilder</a:t>
            </a:r>
            <a:endParaRPr lang="en-US" sz="1800" dirty="0">
              <a:solidFill>
                <a:srgbClr val="FFFFFF"/>
              </a:solidFill>
            </a:endParaRPr>
          </a:p>
        </p:txBody>
      </p:sp>
      <p:cxnSp>
        <p:nvCxnSpPr>
          <p:cNvPr id="14" name="Straight Connector 13">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5" name="Plassholder for innhold 4">
            <a:extLst>
              <a:ext uri="{FF2B5EF4-FFF2-40B4-BE49-F238E27FC236}">
                <a16:creationId xmlns:a16="http://schemas.microsoft.com/office/drawing/2014/main" id="{3C49C631-DDB7-4A21-BA13-8A27183145E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31567" y="2857060"/>
            <a:ext cx="5455917" cy="3137152"/>
          </a:xfrm>
          <a:prstGeom prst="rect">
            <a:avLst/>
          </a:prstGeom>
        </p:spPr>
      </p:pic>
      <p:cxnSp>
        <p:nvCxnSpPr>
          <p:cNvPr id="16" name="Straight Connector 15">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7" name="Bilde 6">
            <a:extLst>
              <a:ext uri="{FF2B5EF4-FFF2-40B4-BE49-F238E27FC236}">
                <a16:creationId xmlns:a16="http://schemas.microsoft.com/office/drawing/2014/main" id="{980441CE-54BB-42BE-9D2D-1BA76E0B00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45073" y="2966179"/>
            <a:ext cx="5455917" cy="2918915"/>
          </a:xfrm>
          <a:prstGeom prst="rect">
            <a:avLst/>
          </a:prstGeom>
        </p:spPr>
      </p:pic>
      <p:sp>
        <p:nvSpPr>
          <p:cNvPr id="8" name="TekstSylinder 7">
            <a:extLst>
              <a:ext uri="{FF2B5EF4-FFF2-40B4-BE49-F238E27FC236}">
                <a16:creationId xmlns:a16="http://schemas.microsoft.com/office/drawing/2014/main" id="{E6F0FB4A-7FAE-40E2-8C80-2A2519779C6E}"/>
              </a:ext>
            </a:extLst>
          </p:cNvPr>
          <p:cNvSpPr txBox="1"/>
          <p:nvPr/>
        </p:nvSpPr>
        <p:spPr>
          <a:xfrm>
            <a:off x="4010025" y="5557091"/>
            <a:ext cx="2838447" cy="1169551"/>
          </a:xfrm>
          <a:prstGeom prst="rect">
            <a:avLst/>
          </a:prstGeom>
          <a:solidFill>
            <a:schemeClr val="accent2">
              <a:lumMod val="40000"/>
              <a:lumOff val="60000"/>
            </a:schemeClr>
          </a:solidFill>
        </p:spPr>
        <p:txBody>
          <a:bodyPr wrap="square" rtlCol="0">
            <a:spAutoFit/>
          </a:bodyPr>
          <a:lstStyle/>
          <a:p>
            <a:r>
              <a:rPr lang="nb-NO" sz="1400" i="1" dirty="0"/>
              <a:t>Ser du noen forskjeller på kartet mellom 1952 og 2019? Tror du traktoren og mer landbruksutstyr har noe å si for utviklingen av landskapet?</a:t>
            </a:r>
          </a:p>
        </p:txBody>
      </p:sp>
    </p:spTree>
    <p:extLst>
      <p:ext uri="{BB962C8B-B14F-4D97-AF65-F5344CB8AC3E}">
        <p14:creationId xmlns:p14="http://schemas.microsoft.com/office/powerpoint/2010/main" val="4670036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lassholder for innhold 4">
            <a:extLst>
              <a:ext uri="{FF2B5EF4-FFF2-40B4-BE49-F238E27FC236}">
                <a16:creationId xmlns:a16="http://schemas.microsoft.com/office/drawing/2014/main" id="{C6001606-8706-4734-AE3A-27664E7DBCE8}"/>
              </a:ext>
            </a:extLst>
          </p:cNvPr>
          <p:cNvPicPr>
            <a:picLocks noChangeAspect="1"/>
          </p:cNvPicPr>
          <p:nvPr/>
        </p:nvPicPr>
        <p:blipFill rotWithShape="1">
          <a:blip r:embed="rId2">
            <a:extLst>
              <a:ext uri="{28A0092B-C50C-407E-A947-70E740481C1C}">
                <a14:useLocalDpi xmlns:a14="http://schemas.microsoft.com/office/drawing/2010/main" val="0"/>
              </a:ext>
            </a:extLst>
          </a:blip>
          <a:srcRect l="16458" r="1" b="1"/>
          <a:stretch/>
        </p:blipFill>
        <p:spPr>
          <a:xfrm>
            <a:off x="1" y="10"/>
            <a:ext cx="9669642" cy="6857990"/>
          </a:xfrm>
          <a:prstGeom prst="rect">
            <a:avLst/>
          </a:prstGeom>
        </p:spPr>
      </p:pic>
      <p:sp>
        <p:nvSpPr>
          <p:cNvPr id="14" name="Rectangle 1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tel 1">
            <a:extLst>
              <a:ext uri="{FF2B5EF4-FFF2-40B4-BE49-F238E27FC236}">
                <a16:creationId xmlns:a16="http://schemas.microsoft.com/office/drawing/2014/main" id="{60DAF235-7AC8-425B-95FF-1940E4E67424}"/>
              </a:ext>
            </a:extLst>
          </p:cNvPr>
          <p:cNvSpPr>
            <a:spLocks noGrp="1"/>
          </p:cNvSpPr>
          <p:nvPr>
            <p:ph type="title"/>
          </p:nvPr>
        </p:nvSpPr>
        <p:spPr>
          <a:xfrm>
            <a:off x="7531610" y="365125"/>
            <a:ext cx="3822189" cy="1899912"/>
          </a:xfrm>
        </p:spPr>
        <p:txBody>
          <a:bodyPr>
            <a:normAutofit/>
          </a:bodyPr>
          <a:lstStyle/>
          <a:p>
            <a:r>
              <a:rPr lang="nb-NO" sz="4000" dirty="0"/>
              <a:t>Jordbruk, menneskeskapt natur. </a:t>
            </a:r>
          </a:p>
        </p:txBody>
      </p:sp>
      <p:sp>
        <p:nvSpPr>
          <p:cNvPr id="9" name="Content Placeholder 8">
            <a:extLst>
              <a:ext uri="{FF2B5EF4-FFF2-40B4-BE49-F238E27FC236}">
                <a16:creationId xmlns:a16="http://schemas.microsoft.com/office/drawing/2014/main" id="{80C6DC1C-793F-F1E3-F6D3-513BD591AE07}"/>
              </a:ext>
            </a:extLst>
          </p:cNvPr>
          <p:cNvSpPr>
            <a:spLocks noGrp="1"/>
          </p:cNvSpPr>
          <p:nvPr>
            <p:ph idx="1"/>
          </p:nvPr>
        </p:nvSpPr>
        <p:spPr>
          <a:xfrm>
            <a:off x="7531610" y="2434201"/>
            <a:ext cx="3822189" cy="3742762"/>
          </a:xfrm>
        </p:spPr>
        <p:txBody>
          <a:bodyPr>
            <a:normAutofit/>
          </a:bodyPr>
          <a:lstStyle/>
          <a:p>
            <a:r>
              <a:rPr lang="en-US" sz="2000" dirty="0" err="1"/>
              <a:t>Jorda</a:t>
            </a:r>
            <a:r>
              <a:rPr lang="en-US" sz="2000" dirty="0"/>
              <a:t> </a:t>
            </a:r>
            <a:r>
              <a:rPr lang="en-US" sz="2000" dirty="0" err="1"/>
              <a:t>rundt</a:t>
            </a:r>
            <a:r>
              <a:rPr lang="en-US" sz="2000" dirty="0"/>
              <a:t> </a:t>
            </a:r>
            <a:r>
              <a:rPr lang="en-US" sz="2000" dirty="0" err="1"/>
              <a:t>Stiklestad</a:t>
            </a:r>
            <a:r>
              <a:rPr lang="en-US" sz="2000" dirty="0"/>
              <a:t> </a:t>
            </a:r>
            <a:r>
              <a:rPr lang="en-US" sz="2000" dirty="0" err="1"/>
              <a:t>er</a:t>
            </a:r>
            <a:r>
              <a:rPr lang="en-US" sz="2000" dirty="0"/>
              <a:t> </a:t>
            </a:r>
            <a:r>
              <a:rPr lang="en-US" sz="2000" dirty="0" err="1"/>
              <a:t>svært</a:t>
            </a:r>
            <a:r>
              <a:rPr lang="en-US" sz="2000" dirty="0"/>
              <a:t> </a:t>
            </a:r>
            <a:r>
              <a:rPr lang="en-US" sz="2000" dirty="0" err="1"/>
              <a:t>gunstig</a:t>
            </a:r>
            <a:r>
              <a:rPr lang="en-US" sz="2000" dirty="0"/>
              <a:t> for </a:t>
            </a:r>
            <a:r>
              <a:rPr lang="en-US" sz="2000" dirty="0" err="1"/>
              <a:t>produksjon</a:t>
            </a:r>
            <a:r>
              <a:rPr lang="en-US" sz="2000" dirty="0"/>
              <a:t> av mat. Her </a:t>
            </a:r>
            <a:r>
              <a:rPr lang="en-US" sz="2000" dirty="0" err="1"/>
              <a:t>finner</a:t>
            </a:r>
            <a:r>
              <a:rPr lang="en-US" sz="2000" dirty="0"/>
              <a:t> vi store </a:t>
            </a:r>
            <a:r>
              <a:rPr lang="en-US" sz="2000" dirty="0" err="1"/>
              <a:t>områder</a:t>
            </a:r>
            <a:r>
              <a:rPr lang="en-US" sz="2000" dirty="0"/>
              <a:t> </a:t>
            </a:r>
            <a:r>
              <a:rPr lang="en-US" sz="2000" dirty="0" err="1"/>
              <a:t>som</a:t>
            </a:r>
            <a:r>
              <a:rPr lang="en-US" sz="2000" dirty="0"/>
              <a:t> </a:t>
            </a:r>
            <a:r>
              <a:rPr lang="en-US" sz="2000" dirty="0" err="1"/>
              <a:t>en</a:t>
            </a:r>
            <a:r>
              <a:rPr lang="en-US" sz="2000" dirty="0"/>
              <a:t> gang har </a:t>
            </a:r>
            <a:r>
              <a:rPr lang="en-US" sz="2000" dirty="0" err="1"/>
              <a:t>vært</a:t>
            </a:r>
            <a:r>
              <a:rPr lang="en-US" sz="2000" dirty="0"/>
              <a:t> </a:t>
            </a:r>
            <a:r>
              <a:rPr lang="en-US" sz="2000" dirty="0" err="1"/>
              <a:t>havbunn</a:t>
            </a:r>
            <a:r>
              <a:rPr lang="en-US" sz="2000" dirty="0"/>
              <a:t>. </a:t>
            </a:r>
          </a:p>
          <a:p>
            <a:r>
              <a:rPr lang="en-US" sz="2000" dirty="0"/>
              <a:t>Denne </a:t>
            </a:r>
            <a:r>
              <a:rPr lang="en-US" sz="2000" dirty="0" err="1"/>
              <a:t>jorda</a:t>
            </a:r>
            <a:r>
              <a:rPr lang="en-US" sz="2000" dirty="0"/>
              <a:t> </a:t>
            </a:r>
            <a:r>
              <a:rPr lang="en-US" sz="2000" dirty="0" err="1"/>
              <a:t>som</a:t>
            </a:r>
            <a:r>
              <a:rPr lang="en-US" sz="2000" dirty="0"/>
              <a:t> </a:t>
            </a:r>
            <a:r>
              <a:rPr lang="en-US" sz="2000" dirty="0" err="1"/>
              <a:t>er</a:t>
            </a:r>
            <a:r>
              <a:rPr lang="en-US" sz="2000" dirty="0"/>
              <a:t> </a:t>
            </a:r>
            <a:r>
              <a:rPr lang="en-US" sz="2000" dirty="0" err="1"/>
              <a:t>fylt</a:t>
            </a:r>
            <a:r>
              <a:rPr lang="en-US" sz="2000" dirty="0"/>
              <a:t> med </a:t>
            </a:r>
            <a:r>
              <a:rPr lang="en-US" sz="2000" dirty="0" err="1"/>
              <a:t>leire</a:t>
            </a:r>
            <a:r>
              <a:rPr lang="en-US" sz="2000" dirty="0"/>
              <a:t>, </a:t>
            </a:r>
            <a:r>
              <a:rPr lang="en-US" sz="2000" dirty="0" err="1"/>
              <a:t>grus</a:t>
            </a:r>
            <a:r>
              <a:rPr lang="en-US" sz="2000" dirty="0"/>
              <a:t> og sand </a:t>
            </a:r>
            <a:r>
              <a:rPr lang="en-US" sz="2000" dirty="0" err="1"/>
              <a:t>etter</a:t>
            </a:r>
            <a:r>
              <a:rPr lang="en-US" sz="2000" dirty="0"/>
              <a:t> </a:t>
            </a:r>
            <a:r>
              <a:rPr lang="en-US" sz="2000" dirty="0" err="1"/>
              <a:t>elver</a:t>
            </a:r>
            <a:r>
              <a:rPr lang="en-US" sz="2000" dirty="0"/>
              <a:t> og </a:t>
            </a:r>
            <a:r>
              <a:rPr lang="en-US" sz="2000" dirty="0" err="1"/>
              <a:t>sjø</a:t>
            </a:r>
            <a:r>
              <a:rPr lang="en-US" sz="2000" dirty="0"/>
              <a:t>, </a:t>
            </a:r>
            <a:r>
              <a:rPr lang="en-US" sz="2000" dirty="0" err="1"/>
              <a:t>egner</a:t>
            </a:r>
            <a:r>
              <a:rPr lang="en-US" sz="2000" dirty="0"/>
              <a:t> seg </a:t>
            </a:r>
            <a:r>
              <a:rPr lang="en-US" sz="2000" dirty="0" err="1"/>
              <a:t>svært</a:t>
            </a:r>
            <a:r>
              <a:rPr lang="en-US" sz="2000" dirty="0"/>
              <a:t> </a:t>
            </a:r>
            <a:r>
              <a:rPr lang="en-US" sz="2000" dirty="0" err="1"/>
              <a:t>godt</a:t>
            </a:r>
            <a:r>
              <a:rPr lang="en-US" sz="2000" dirty="0"/>
              <a:t> </a:t>
            </a:r>
            <a:r>
              <a:rPr lang="en-US" sz="2000" dirty="0" err="1"/>
              <a:t>til</a:t>
            </a:r>
            <a:r>
              <a:rPr lang="en-US" sz="2000" dirty="0"/>
              <a:t> </a:t>
            </a:r>
            <a:r>
              <a:rPr lang="en-US" sz="2000" dirty="0" err="1"/>
              <a:t>kornproduskjon</a:t>
            </a:r>
            <a:r>
              <a:rPr lang="en-US" sz="2000" dirty="0"/>
              <a:t>. </a:t>
            </a:r>
          </a:p>
          <a:p>
            <a:r>
              <a:rPr lang="en-US" sz="2000" dirty="0"/>
              <a:t>Der </a:t>
            </a:r>
            <a:r>
              <a:rPr lang="en-US" sz="2000" dirty="0" err="1"/>
              <a:t>hvor</a:t>
            </a:r>
            <a:r>
              <a:rPr lang="en-US" sz="2000" dirty="0"/>
              <a:t> </a:t>
            </a:r>
            <a:r>
              <a:rPr lang="en-US" sz="2000" dirty="0" err="1"/>
              <a:t>Verdalselva</a:t>
            </a:r>
            <a:r>
              <a:rPr lang="en-US" sz="2000" dirty="0"/>
              <a:t> har </a:t>
            </a:r>
            <a:r>
              <a:rPr lang="en-US" sz="2000" dirty="0" err="1"/>
              <a:t>svingt</a:t>
            </a:r>
            <a:r>
              <a:rPr lang="en-US" sz="2000" dirty="0"/>
              <a:t> seg </a:t>
            </a:r>
            <a:r>
              <a:rPr lang="en-US" sz="2000" dirty="0" err="1"/>
              <a:t>inneholder</a:t>
            </a:r>
            <a:r>
              <a:rPr lang="en-US" sz="2000" dirty="0"/>
              <a:t> </a:t>
            </a:r>
            <a:r>
              <a:rPr lang="en-US" sz="2000" dirty="0" err="1"/>
              <a:t>mye</a:t>
            </a:r>
            <a:r>
              <a:rPr lang="en-US" sz="2000" dirty="0"/>
              <a:t> sang og </a:t>
            </a:r>
            <a:r>
              <a:rPr lang="en-US" sz="2000" dirty="0" err="1"/>
              <a:t>grus</a:t>
            </a:r>
            <a:r>
              <a:rPr lang="en-US" sz="2000" dirty="0"/>
              <a:t>. Her </a:t>
            </a:r>
            <a:r>
              <a:rPr lang="en-US" sz="2000" dirty="0" err="1"/>
              <a:t>egner</a:t>
            </a:r>
            <a:r>
              <a:rPr lang="en-US" sz="2000" dirty="0"/>
              <a:t> det seg å </a:t>
            </a:r>
            <a:r>
              <a:rPr lang="en-US" sz="2000" dirty="0" err="1"/>
              <a:t>produsere</a:t>
            </a:r>
            <a:r>
              <a:rPr lang="en-US" sz="2000" dirty="0"/>
              <a:t> </a:t>
            </a:r>
            <a:r>
              <a:rPr lang="en-US" sz="2000" dirty="0" err="1"/>
              <a:t>grønnsaker</a:t>
            </a:r>
            <a:r>
              <a:rPr lang="en-US" sz="2000" dirty="0"/>
              <a:t>. </a:t>
            </a:r>
          </a:p>
        </p:txBody>
      </p:sp>
      <p:sp>
        <p:nvSpPr>
          <p:cNvPr id="6" name="TekstSylinder 5">
            <a:extLst>
              <a:ext uri="{FF2B5EF4-FFF2-40B4-BE49-F238E27FC236}">
                <a16:creationId xmlns:a16="http://schemas.microsoft.com/office/drawing/2014/main" id="{DAEE3672-57D8-43A2-A664-C868C6514294}"/>
              </a:ext>
            </a:extLst>
          </p:cNvPr>
          <p:cNvSpPr txBox="1"/>
          <p:nvPr/>
        </p:nvSpPr>
        <p:spPr>
          <a:xfrm>
            <a:off x="1087120" y="5161280"/>
            <a:ext cx="3242362" cy="369332"/>
          </a:xfrm>
          <a:prstGeom prst="rect">
            <a:avLst/>
          </a:prstGeom>
          <a:solidFill>
            <a:schemeClr val="accent2"/>
          </a:solidFill>
        </p:spPr>
        <p:txBody>
          <a:bodyPr wrap="none" rtlCol="0">
            <a:spAutoFit/>
          </a:bodyPr>
          <a:lstStyle/>
          <a:p>
            <a:r>
              <a:rPr lang="nb-NO" dirty="0"/>
              <a:t>Kan du nevne noen sorter korn? </a:t>
            </a:r>
          </a:p>
        </p:txBody>
      </p:sp>
    </p:spTree>
    <p:extLst>
      <p:ext uri="{BB962C8B-B14F-4D97-AF65-F5344CB8AC3E}">
        <p14:creationId xmlns:p14="http://schemas.microsoft.com/office/powerpoint/2010/main" val="22282177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lassholder for innhold 4">
            <a:extLst>
              <a:ext uri="{FF2B5EF4-FFF2-40B4-BE49-F238E27FC236}">
                <a16:creationId xmlns:a16="http://schemas.microsoft.com/office/drawing/2014/main" id="{1E7409F0-100A-460E-AC38-8603A0F2D936}"/>
              </a:ext>
            </a:extLst>
          </p:cNvPr>
          <p:cNvPicPr>
            <a:picLocks noChangeAspect="1"/>
          </p:cNvPicPr>
          <p:nvPr/>
        </p:nvPicPr>
        <p:blipFill rotWithShape="1">
          <a:blip r:embed="rId2">
            <a:extLst>
              <a:ext uri="{28A0092B-C50C-407E-A947-70E740481C1C}">
                <a14:useLocalDpi xmlns:a14="http://schemas.microsoft.com/office/drawing/2010/main" val="0"/>
              </a:ext>
            </a:extLst>
          </a:blip>
          <a:srcRect t="27206" r="-1" b="24743"/>
          <a:stretch/>
        </p:blipFill>
        <p:spPr>
          <a:xfrm>
            <a:off x="2522356" y="10"/>
            <a:ext cx="9669642" cy="6857990"/>
          </a:xfrm>
          <a:prstGeom prst="rect">
            <a:avLst/>
          </a:prstGeom>
        </p:spPr>
      </p:pic>
      <p:sp>
        <p:nvSpPr>
          <p:cNvPr id="14" name="Rectangle 1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tel 1">
            <a:extLst>
              <a:ext uri="{FF2B5EF4-FFF2-40B4-BE49-F238E27FC236}">
                <a16:creationId xmlns:a16="http://schemas.microsoft.com/office/drawing/2014/main" id="{C79ADBA7-1A88-4A2D-AA40-594EBEC361E0}"/>
              </a:ext>
            </a:extLst>
          </p:cNvPr>
          <p:cNvSpPr>
            <a:spLocks noGrp="1"/>
          </p:cNvSpPr>
          <p:nvPr>
            <p:ph type="title"/>
          </p:nvPr>
        </p:nvSpPr>
        <p:spPr>
          <a:xfrm>
            <a:off x="838200" y="365125"/>
            <a:ext cx="3822189" cy="1899912"/>
          </a:xfrm>
        </p:spPr>
        <p:txBody>
          <a:bodyPr>
            <a:normAutofit fontScale="90000"/>
          </a:bodyPr>
          <a:lstStyle/>
          <a:p>
            <a:r>
              <a:rPr lang="nb-NO" sz="4000" dirty="0"/>
              <a:t>Kulturlandskap, naturlandskap og Olav Haraldsson.</a:t>
            </a:r>
            <a:br>
              <a:rPr lang="nb-NO" sz="4000" dirty="0"/>
            </a:br>
            <a:br>
              <a:rPr lang="nb-NO" sz="4000" dirty="0"/>
            </a:br>
            <a:r>
              <a:rPr lang="nb-NO" sz="3100" b="1" i="1" dirty="0"/>
              <a:t>Hvorfor stod slaget akkurat på Stiklestad? </a:t>
            </a:r>
          </a:p>
        </p:txBody>
      </p:sp>
      <p:sp>
        <p:nvSpPr>
          <p:cNvPr id="9" name="Content Placeholder 8">
            <a:extLst>
              <a:ext uri="{FF2B5EF4-FFF2-40B4-BE49-F238E27FC236}">
                <a16:creationId xmlns:a16="http://schemas.microsoft.com/office/drawing/2014/main" id="{826BA372-C71A-0D8B-3E85-B5ABDCBDD2E8}"/>
              </a:ext>
            </a:extLst>
          </p:cNvPr>
          <p:cNvSpPr>
            <a:spLocks noGrp="1"/>
          </p:cNvSpPr>
          <p:nvPr>
            <p:ph idx="1"/>
          </p:nvPr>
        </p:nvSpPr>
        <p:spPr>
          <a:xfrm>
            <a:off x="726440" y="3115238"/>
            <a:ext cx="3822189" cy="3742762"/>
          </a:xfrm>
        </p:spPr>
        <p:txBody>
          <a:bodyPr>
            <a:normAutofit/>
          </a:bodyPr>
          <a:lstStyle/>
          <a:p>
            <a:r>
              <a:rPr lang="en-US" sz="2000" dirty="0" err="1"/>
              <a:t>Stiklestad</a:t>
            </a:r>
            <a:r>
              <a:rPr lang="en-US" sz="2000" dirty="0"/>
              <a:t> </a:t>
            </a:r>
            <a:r>
              <a:rPr lang="en-US" sz="2000" dirty="0" err="1"/>
              <a:t>lå</a:t>
            </a:r>
            <a:r>
              <a:rPr lang="en-US" sz="2000" dirty="0"/>
              <a:t> </a:t>
            </a:r>
            <a:r>
              <a:rPr lang="en-US" sz="2000" dirty="0" err="1"/>
              <a:t>midt</a:t>
            </a:r>
            <a:r>
              <a:rPr lang="en-US" sz="2000" dirty="0"/>
              <a:t> I </a:t>
            </a:r>
            <a:r>
              <a:rPr lang="en-US" sz="2000" dirty="0" err="1"/>
              <a:t>hjertet</a:t>
            </a:r>
            <a:r>
              <a:rPr lang="en-US" sz="2000" dirty="0"/>
              <a:t> av Norge for </a:t>
            </a:r>
            <a:r>
              <a:rPr lang="en-US" sz="2000" dirty="0" err="1"/>
              <a:t>matproduksjon</a:t>
            </a:r>
            <a:r>
              <a:rPr lang="en-US" sz="2000" dirty="0"/>
              <a:t>. </a:t>
            </a:r>
          </a:p>
          <a:p>
            <a:r>
              <a:rPr lang="en-US" sz="2000" dirty="0"/>
              <a:t>De </a:t>
            </a:r>
            <a:r>
              <a:rPr lang="en-US" sz="2000" dirty="0" err="1"/>
              <a:t>mektigste</a:t>
            </a:r>
            <a:r>
              <a:rPr lang="en-US" sz="2000" dirty="0"/>
              <a:t> </a:t>
            </a:r>
            <a:r>
              <a:rPr lang="en-US" sz="2000" dirty="0" err="1"/>
              <a:t>høvdingene</a:t>
            </a:r>
            <a:r>
              <a:rPr lang="en-US" sz="2000" dirty="0"/>
              <a:t> </a:t>
            </a:r>
            <a:r>
              <a:rPr lang="en-US" sz="2000" dirty="0" err="1"/>
              <a:t>bodde</a:t>
            </a:r>
            <a:r>
              <a:rPr lang="en-US" sz="2000" dirty="0"/>
              <a:t> </a:t>
            </a:r>
            <a:r>
              <a:rPr lang="en-US" sz="2000" dirty="0" err="1"/>
              <a:t>hvor</a:t>
            </a:r>
            <a:r>
              <a:rPr lang="en-US" sz="2000" dirty="0"/>
              <a:t> de </a:t>
            </a:r>
            <a:r>
              <a:rPr lang="en-US" sz="2000" dirty="0" err="1"/>
              <a:t>kunne</a:t>
            </a:r>
            <a:r>
              <a:rPr lang="en-US" sz="2000" dirty="0"/>
              <a:t> </a:t>
            </a:r>
            <a:r>
              <a:rPr lang="en-US" sz="2000" dirty="0" err="1"/>
              <a:t>produsere</a:t>
            </a:r>
            <a:r>
              <a:rPr lang="en-US" sz="2000" dirty="0"/>
              <a:t> </a:t>
            </a:r>
            <a:r>
              <a:rPr lang="en-US" sz="2000" dirty="0" err="1"/>
              <a:t>mest</a:t>
            </a:r>
            <a:r>
              <a:rPr lang="en-US" sz="2000" dirty="0"/>
              <a:t> mat. Olav </a:t>
            </a:r>
            <a:r>
              <a:rPr lang="en-US" sz="2000" dirty="0" err="1"/>
              <a:t>ville</a:t>
            </a:r>
            <a:r>
              <a:rPr lang="en-US" sz="2000" dirty="0"/>
              <a:t> </a:t>
            </a:r>
            <a:r>
              <a:rPr lang="en-US" sz="2000" dirty="0" err="1"/>
              <a:t>slå</a:t>
            </a:r>
            <a:r>
              <a:rPr lang="en-US" sz="2000" dirty="0"/>
              <a:t> </a:t>
            </a:r>
            <a:r>
              <a:rPr lang="en-US" sz="2000" dirty="0" err="1"/>
              <a:t>til</a:t>
            </a:r>
            <a:r>
              <a:rPr lang="en-US" sz="2000" dirty="0"/>
              <a:t> </a:t>
            </a:r>
            <a:r>
              <a:rPr lang="en-US" sz="2000" dirty="0" err="1"/>
              <a:t>hvor</a:t>
            </a:r>
            <a:r>
              <a:rPr lang="en-US" sz="2000" dirty="0"/>
              <a:t> det </a:t>
            </a:r>
            <a:r>
              <a:rPr lang="en-US" sz="2000" dirty="0" err="1"/>
              <a:t>gjorde</a:t>
            </a:r>
            <a:r>
              <a:rPr lang="en-US" sz="2000" dirty="0"/>
              <a:t> </a:t>
            </a:r>
            <a:r>
              <a:rPr lang="en-US" sz="2000" dirty="0" err="1"/>
              <a:t>mest</a:t>
            </a:r>
            <a:r>
              <a:rPr lang="en-US" sz="2000" dirty="0"/>
              <a:t> </a:t>
            </a:r>
            <a:r>
              <a:rPr lang="en-US" sz="2000" dirty="0" err="1"/>
              <a:t>vondt</a:t>
            </a:r>
            <a:r>
              <a:rPr lang="en-US" sz="2000" dirty="0"/>
              <a:t>. </a:t>
            </a:r>
          </a:p>
          <a:p>
            <a:r>
              <a:rPr lang="en-US" sz="2000" dirty="0" err="1"/>
              <a:t>Stiklestad</a:t>
            </a:r>
            <a:r>
              <a:rPr lang="en-US" sz="2000" dirty="0"/>
              <a:t> var I </a:t>
            </a:r>
            <a:r>
              <a:rPr lang="en-US" sz="2000" dirty="0" err="1"/>
              <a:t>enden</a:t>
            </a:r>
            <a:r>
              <a:rPr lang="en-US" sz="2000" dirty="0"/>
              <a:t> av </a:t>
            </a:r>
            <a:r>
              <a:rPr lang="en-US" sz="2000" dirty="0" err="1"/>
              <a:t>en</a:t>
            </a:r>
            <a:r>
              <a:rPr lang="en-US" sz="2000" dirty="0"/>
              <a:t> </a:t>
            </a:r>
            <a:r>
              <a:rPr lang="en-US" sz="2000" dirty="0" err="1"/>
              <a:t>elvedal</a:t>
            </a:r>
            <a:r>
              <a:rPr lang="en-US" sz="2000" dirty="0"/>
              <a:t> </a:t>
            </a:r>
            <a:r>
              <a:rPr lang="en-US" sz="2000" dirty="0" err="1"/>
              <a:t>hvor</a:t>
            </a:r>
            <a:r>
              <a:rPr lang="en-US" sz="2000" dirty="0"/>
              <a:t> det </a:t>
            </a:r>
            <a:r>
              <a:rPr lang="en-US" sz="2000" dirty="0" err="1"/>
              <a:t>gikk</a:t>
            </a:r>
            <a:r>
              <a:rPr lang="en-US" sz="2000" dirty="0"/>
              <a:t> </a:t>
            </a:r>
            <a:r>
              <a:rPr lang="en-US" sz="2000" dirty="0" err="1"/>
              <a:t>ferdselsvei</a:t>
            </a:r>
            <a:r>
              <a:rPr lang="en-US" sz="2000" dirty="0"/>
              <a:t>. </a:t>
            </a:r>
          </a:p>
          <a:p>
            <a:pPr marL="0" indent="0">
              <a:buNone/>
            </a:pPr>
            <a:endParaRPr lang="en-US" sz="2000" dirty="0"/>
          </a:p>
          <a:p>
            <a:endParaRPr lang="en-US" sz="2000" dirty="0"/>
          </a:p>
        </p:txBody>
      </p:sp>
    </p:spTree>
    <p:extLst>
      <p:ext uri="{BB962C8B-B14F-4D97-AF65-F5344CB8AC3E}">
        <p14:creationId xmlns:p14="http://schemas.microsoft.com/office/powerpoint/2010/main" val="34996708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lassholder for innhold 4">
            <a:extLst>
              <a:ext uri="{FF2B5EF4-FFF2-40B4-BE49-F238E27FC236}">
                <a16:creationId xmlns:a16="http://schemas.microsoft.com/office/drawing/2014/main" id="{78B658CF-7D56-42EF-BD46-E162009DB17C}"/>
              </a:ext>
            </a:extLst>
          </p:cNvPr>
          <p:cNvPicPr>
            <a:picLocks noChangeAspect="1"/>
          </p:cNvPicPr>
          <p:nvPr/>
        </p:nvPicPr>
        <p:blipFill rotWithShape="1">
          <a:blip r:embed="rId2">
            <a:extLst>
              <a:ext uri="{28A0092B-C50C-407E-A947-70E740481C1C}">
                <a14:useLocalDpi xmlns:a14="http://schemas.microsoft.com/office/drawing/2010/main" val="0"/>
              </a:ext>
            </a:extLst>
          </a:blip>
          <a:srcRect l="4121" r="-1" b="-1"/>
          <a:stretch/>
        </p:blipFill>
        <p:spPr>
          <a:xfrm>
            <a:off x="2522356" y="10"/>
            <a:ext cx="9669642" cy="6857990"/>
          </a:xfrm>
          <a:prstGeom prst="rect">
            <a:avLst/>
          </a:prstGeom>
        </p:spPr>
      </p:pic>
      <p:sp>
        <p:nvSpPr>
          <p:cNvPr id="14" name="Rectangle 1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tel 1">
            <a:extLst>
              <a:ext uri="{FF2B5EF4-FFF2-40B4-BE49-F238E27FC236}">
                <a16:creationId xmlns:a16="http://schemas.microsoft.com/office/drawing/2014/main" id="{B4F144BE-F8AB-4532-8508-402A06462CF0}"/>
              </a:ext>
            </a:extLst>
          </p:cNvPr>
          <p:cNvSpPr>
            <a:spLocks noGrp="1"/>
          </p:cNvSpPr>
          <p:nvPr>
            <p:ph type="title"/>
          </p:nvPr>
        </p:nvSpPr>
        <p:spPr>
          <a:xfrm>
            <a:off x="838200" y="365125"/>
            <a:ext cx="3822189" cy="1899912"/>
          </a:xfrm>
        </p:spPr>
        <p:txBody>
          <a:bodyPr>
            <a:normAutofit/>
          </a:bodyPr>
          <a:lstStyle/>
          <a:p>
            <a:r>
              <a:rPr lang="nb-NO" sz="4000"/>
              <a:t>Kulturminner</a:t>
            </a:r>
          </a:p>
        </p:txBody>
      </p:sp>
      <p:sp>
        <p:nvSpPr>
          <p:cNvPr id="9" name="Content Placeholder 8">
            <a:extLst>
              <a:ext uri="{FF2B5EF4-FFF2-40B4-BE49-F238E27FC236}">
                <a16:creationId xmlns:a16="http://schemas.microsoft.com/office/drawing/2014/main" id="{3BCBF3A2-9268-459E-5C9C-CE44E6DF9000}"/>
              </a:ext>
            </a:extLst>
          </p:cNvPr>
          <p:cNvSpPr>
            <a:spLocks noGrp="1"/>
          </p:cNvSpPr>
          <p:nvPr>
            <p:ph idx="1"/>
          </p:nvPr>
        </p:nvSpPr>
        <p:spPr>
          <a:xfrm>
            <a:off x="838200" y="2434201"/>
            <a:ext cx="3822189" cy="3742762"/>
          </a:xfrm>
        </p:spPr>
        <p:txBody>
          <a:bodyPr>
            <a:normAutofit/>
          </a:bodyPr>
          <a:lstStyle/>
          <a:p>
            <a:r>
              <a:rPr lang="en-US" sz="2000" dirty="0" err="1"/>
              <a:t>Kulturminner</a:t>
            </a:r>
            <a:r>
              <a:rPr lang="en-US" sz="2000" dirty="0"/>
              <a:t> </a:t>
            </a:r>
            <a:r>
              <a:rPr lang="en-US" sz="2000" dirty="0" err="1"/>
              <a:t>er</a:t>
            </a:r>
            <a:r>
              <a:rPr lang="en-US" sz="2000" dirty="0"/>
              <a:t> </a:t>
            </a:r>
            <a:r>
              <a:rPr lang="en-US" sz="2000" dirty="0" err="1"/>
              <a:t>spor</a:t>
            </a:r>
            <a:r>
              <a:rPr lang="en-US" sz="2000" dirty="0"/>
              <a:t> </a:t>
            </a:r>
            <a:r>
              <a:rPr lang="en-US" sz="2000" dirty="0" err="1"/>
              <a:t>etter</a:t>
            </a:r>
            <a:r>
              <a:rPr lang="en-US" sz="2000" dirty="0"/>
              <a:t> </a:t>
            </a:r>
            <a:r>
              <a:rPr lang="en-US" sz="2000" dirty="0" err="1"/>
              <a:t>mennesker</a:t>
            </a:r>
            <a:r>
              <a:rPr lang="en-US" sz="2000" dirty="0"/>
              <a:t> </a:t>
            </a:r>
            <a:r>
              <a:rPr lang="en-US" sz="2000" dirty="0" err="1"/>
              <a:t>fra</a:t>
            </a:r>
            <a:r>
              <a:rPr lang="en-US" sz="2000" dirty="0"/>
              <a:t> </a:t>
            </a:r>
            <a:r>
              <a:rPr lang="en-US" sz="2000" dirty="0" err="1"/>
              <a:t>fortiden</a:t>
            </a:r>
            <a:r>
              <a:rPr lang="en-US" sz="2000" dirty="0"/>
              <a:t>. </a:t>
            </a:r>
          </a:p>
          <a:p>
            <a:r>
              <a:rPr lang="en-US" sz="2000" dirty="0" err="1"/>
              <a:t>Gravhauger</a:t>
            </a:r>
            <a:r>
              <a:rPr lang="en-US" sz="2000" dirty="0"/>
              <a:t>, </a:t>
            </a:r>
            <a:r>
              <a:rPr lang="en-US" sz="2000" dirty="0" err="1"/>
              <a:t>Gamle</a:t>
            </a:r>
            <a:r>
              <a:rPr lang="en-US" sz="2000" dirty="0"/>
              <a:t> </a:t>
            </a:r>
            <a:r>
              <a:rPr lang="en-US" sz="2000" dirty="0" err="1"/>
              <a:t>gjerder</a:t>
            </a:r>
            <a:r>
              <a:rPr lang="en-US" sz="2000" dirty="0"/>
              <a:t>, </a:t>
            </a:r>
            <a:r>
              <a:rPr lang="en-US" sz="2000" dirty="0" err="1"/>
              <a:t>spor</a:t>
            </a:r>
            <a:r>
              <a:rPr lang="en-US" sz="2000" dirty="0"/>
              <a:t> </a:t>
            </a:r>
            <a:r>
              <a:rPr lang="en-US" sz="2000" dirty="0" err="1"/>
              <a:t>etter</a:t>
            </a:r>
            <a:r>
              <a:rPr lang="en-US" sz="2000" dirty="0"/>
              <a:t> </a:t>
            </a:r>
            <a:r>
              <a:rPr lang="en-US" sz="2000" dirty="0" err="1"/>
              <a:t>gamle</a:t>
            </a:r>
            <a:r>
              <a:rPr lang="en-US" sz="2000" dirty="0"/>
              <a:t> </a:t>
            </a:r>
            <a:r>
              <a:rPr lang="en-US" sz="2000" dirty="0" err="1"/>
              <a:t>hus</a:t>
            </a:r>
            <a:r>
              <a:rPr lang="en-US" sz="2000" dirty="0"/>
              <a:t> </a:t>
            </a:r>
            <a:r>
              <a:rPr lang="en-US" sz="2000" dirty="0" err="1"/>
              <a:t>er</a:t>
            </a:r>
            <a:r>
              <a:rPr lang="en-US" sz="2000" dirty="0"/>
              <a:t> </a:t>
            </a:r>
            <a:r>
              <a:rPr lang="en-US" sz="2000" dirty="0" err="1"/>
              <a:t>eksempler</a:t>
            </a:r>
            <a:r>
              <a:rPr lang="en-US" sz="2000" dirty="0"/>
              <a:t> </a:t>
            </a:r>
            <a:r>
              <a:rPr lang="en-US" sz="2000" dirty="0" err="1"/>
              <a:t>på</a:t>
            </a:r>
            <a:r>
              <a:rPr lang="en-US" sz="2000" dirty="0"/>
              <a:t> </a:t>
            </a:r>
            <a:r>
              <a:rPr lang="en-US" sz="2000" dirty="0" err="1"/>
              <a:t>slike</a:t>
            </a:r>
            <a:r>
              <a:rPr lang="en-US" sz="2000" dirty="0"/>
              <a:t> </a:t>
            </a:r>
            <a:r>
              <a:rPr lang="en-US" sz="2000" dirty="0" err="1"/>
              <a:t>kulturminner</a:t>
            </a:r>
            <a:r>
              <a:rPr lang="en-US" sz="2000" dirty="0"/>
              <a:t>. </a:t>
            </a:r>
          </a:p>
          <a:p>
            <a:r>
              <a:rPr lang="en-US" sz="2000" dirty="0"/>
              <a:t>Med </a:t>
            </a:r>
            <a:r>
              <a:rPr lang="en-US" sz="2000" dirty="0" err="1"/>
              <a:t>slike</a:t>
            </a:r>
            <a:r>
              <a:rPr lang="en-US" sz="2000" dirty="0"/>
              <a:t> </a:t>
            </a:r>
            <a:r>
              <a:rPr lang="en-US" sz="2000" dirty="0" err="1"/>
              <a:t>minner</a:t>
            </a:r>
            <a:r>
              <a:rPr lang="en-US" sz="2000" dirty="0"/>
              <a:t> </a:t>
            </a:r>
            <a:r>
              <a:rPr lang="en-US" sz="2000" dirty="0" err="1"/>
              <a:t>kan</a:t>
            </a:r>
            <a:r>
              <a:rPr lang="en-US" sz="2000" dirty="0"/>
              <a:t> man </a:t>
            </a:r>
            <a:r>
              <a:rPr lang="en-US" sz="2000" dirty="0" err="1"/>
              <a:t>finne</a:t>
            </a:r>
            <a:r>
              <a:rPr lang="en-US" sz="2000" dirty="0"/>
              <a:t> </a:t>
            </a:r>
            <a:r>
              <a:rPr lang="en-US" sz="2000" dirty="0" err="1"/>
              <a:t>ut</a:t>
            </a:r>
            <a:r>
              <a:rPr lang="en-US" sz="2000" dirty="0"/>
              <a:t> </a:t>
            </a:r>
            <a:r>
              <a:rPr lang="en-US" sz="2000" dirty="0" err="1"/>
              <a:t>hvordan</a:t>
            </a:r>
            <a:r>
              <a:rPr lang="en-US" sz="2000" dirty="0"/>
              <a:t> folk </a:t>
            </a:r>
            <a:r>
              <a:rPr lang="en-US" sz="2000" dirty="0" err="1"/>
              <a:t>levde</a:t>
            </a:r>
            <a:r>
              <a:rPr lang="en-US" sz="2000" dirty="0"/>
              <a:t> </a:t>
            </a:r>
            <a:r>
              <a:rPr lang="en-US" sz="2000" dirty="0" err="1"/>
              <a:t>i</a:t>
            </a:r>
            <a:r>
              <a:rPr lang="en-US" sz="2000" dirty="0"/>
              <a:t> </a:t>
            </a:r>
            <a:r>
              <a:rPr lang="en-US" sz="2000" dirty="0" err="1"/>
              <a:t>fortiden</a:t>
            </a:r>
            <a:r>
              <a:rPr lang="en-US" sz="2000" dirty="0"/>
              <a:t>. </a:t>
            </a:r>
          </a:p>
          <a:p>
            <a:pPr marL="0" indent="0">
              <a:buNone/>
            </a:pPr>
            <a:endParaRPr lang="en-US" sz="2000" dirty="0"/>
          </a:p>
        </p:txBody>
      </p:sp>
    </p:spTree>
    <p:extLst>
      <p:ext uri="{BB962C8B-B14F-4D97-AF65-F5344CB8AC3E}">
        <p14:creationId xmlns:p14="http://schemas.microsoft.com/office/powerpoint/2010/main" val="28500895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Bilde 4">
            <a:extLst>
              <a:ext uri="{FF2B5EF4-FFF2-40B4-BE49-F238E27FC236}">
                <a16:creationId xmlns:a16="http://schemas.microsoft.com/office/drawing/2014/main" id="{D7A18D0B-18E7-4128-9851-1CA8C8540DF6}"/>
              </a:ext>
            </a:extLst>
          </p:cNvPr>
          <p:cNvPicPr>
            <a:picLocks noChangeAspect="1"/>
          </p:cNvPicPr>
          <p:nvPr/>
        </p:nvPicPr>
        <p:blipFill rotWithShape="1">
          <a:blip r:embed="rId2">
            <a:extLst>
              <a:ext uri="{28A0092B-C50C-407E-A947-70E740481C1C}">
                <a14:useLocalDpi xmlns:a14="http://schemas.microsoft.com/office/drawing/2010/main" val="0"/>
              </a:ext>
            </a:extLst>
          </a:blip>
          <a:srcRect b="5436"/>
          <a:stretch/>
        </p:blipFill>
        <p:spPr>
          <a:xfrm>
            <a:off x="2522356" y="10"/>
            <a:ext cx="9669642" cy="6857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tel 1">
            <a:extLst>
              <a:ext uri="{FF2B5EF4-FFF2-40B4-BE49-F238E27FC236}">
                <a16:creationId xmlns:a16="http://schemas.microsoft.com/office/drawing/2014/main" id="{D84F9247-7235-4F1C-B453-4BFC526DBAC8}"/>
              </a:ext>
            </a:extLst>
          </p:cNvPr>
          <p:cNvSpPr>
            <a:spLocks noGrp="1"/>
          </p:cNvSpPr>
          <p:nvPr>
            <p:ph type="title"/>
          </p:nvPr>
        </p:nvSpPr>
        <p:spPr>
          <a:xfrm>
            <a:off x="838200" y="365125"/>
            <a:ext cx="3822189" cy="1899912"/>
          </a:xfrm>
        </p:spPr>
        <p:txBody>
          <a:bodyPr>
            <a:normAutofit/>
          </a:bodyPr>
          <a:lstStyle/>
          <a:p>
            <a:r>
              <a:rPr lang="nb-NO" sz="4000" dirty="0" err="1"/>
              <a:t>Stiklestadir</a:t>
            </a:r>
            <a:r>
              <a:rPr lang="nb-NO" sz="4000" dirty="0"/>
              <a:t>.</a:t>
            </a:r>
          </a:p>
        </p:txBody>
      </p:sp>
      <p:sp>
        <p:nvSpPr>
          <p:cNvPr id="3" name="Plassholder for innhold 2">
            <a:extLst>
              <a:ext uri="{FF2B5EF4-FFF2-40B4-BE49-F238E27FC236}">
                <a16:creationId xmlns:a16="http://schemas.microsoft.com/office/drawing/2014/main" id="{8CBF1A94-E649-486C-BEE3-8AD1E6AC942F}"/>
              </a:ext>
            </a:extLst>
          </p:cNvPr>
          <p:cNvSpPr>
            <a:spLocks noGrp="1"/>
          </p:cNvSpPr>
          <p:nvPr>
            <p:ph idx="1"/>
          </p:nvPr>
        </p:nvSpPr>
        <p:spPr>
          <a:xfrm>
            <a:off x="838200" y="2434201"/>
            <a:ext cx="3822189" cy="3742762"/>
          </a:xfrm>
        </p:spPr>
        <p:txBody>
          <a:bodyPr>
            <a:normAutofit fontScale="92500" lnSpcReduction="10000"/>
          </a:bodyPr>
          <a:lstStyle/>
          <a:p>
            <a:r>
              <a:rPr lang="nb-NO" sz="2000" dirty="0"/>
              <a:t>Gården Stiklestad var en mektig gård, mitt i Trøndelag hvor det bodde mange sterke høvdinger. Her kunne man produsere mat til mange. </a:t>
            </a:r>
          </a:p>
          <a:p>
            <a:r>
              <a:rPr lang="nb-NO" sz="2000" dirty="0"/>
              <a:t>At dette var et maktsentrum som Olav ville slå, får man bekreftet gjennom å se på alle gravhaugene i området. Setter man passerspissen på Stiklestad og drar </a:t>
            </a:r>
            <a:r>
              <a:rPr lang="nb-NO" sz="2000"/>
              <a:t>radiusen 5 </a:t>
            </a:r>
            <a:r>
              <a:rPr lang="nb-NO" sz="2000" dirty="0"/>
              <a:t>km, er det ingen plass i landet man finner flere gravhauger. Svært mange har også forsvunnet på grunn av inngrep fra naturen. </a:t>
            </a:r>
          </a:p>
          <a:p>
            <a:pPr marL="0" indent="0">
              <a:buNone/>
            </a:pPr>
            <a:endParaRPr lang="nb-NO" sz="2000" dirty="0"/>
          </a:p>
          <a:p>
            <a:endParaRPr lang="nb-NO" sz="2000" dirty="0"/>
          </a:p>
        </p:txBody>
      </p:sp>
      <p:sp>
        <p:nvSpPr>
          <p:cNvPr id="6" name="TekstSylinder 5">
            <a:extLst>
              <a:ext uri="{FF2B5EF4-FFF2-40B4-BE49-F238E27FC236}">
                <a16:creationId xmlns:a16="http://schemas.microsoft.com/office/drawing/2014/main" id="{11EE66B5-6ECA-49E2-8CF4-AF42ECB5B419}"/>
              </a:ext>
            </a:extLst>
          </p:cNvPr>
          <p:cNvSpPr txBox="1"/>
          <p:nvPr/>
        </p:nvSpPr>
        <p:spPr>
          <a:xfrm>
            <a:off x="8321040" y="5008880"/>
            <a:ext cx="2720586" cy="1754326"/>
          </a:xfrm>
          <a:prstGeom prst="rect">
            <a:avLst/>
          </a:prstGeom>
          <a:solidFill>
            <a:schemeClr val="accent2"/>
          </a:solidFill>
        </p:spPr>
        <p:txBody>
          <a:bodyPr wrap="square" rtlCol="0">
            <a:spAutoFit/>
          </a:bodyPr>
          <a:lstStyle/>
          <a:p>
            <a:r>
              <a:rPr lang="nb-NO" dirty="0"/>
              <a:t>Tenk på alle gravhaugene som er forvunnet. Hvorfor har det forsvunnet så mange gravhauger i Verdal tror du?</a:t>
            </a:r>
          </a:p>
          <a:p>
            <a:endParaRPr lang="nb-NO" dirty="0"/>
          </a:p>
        </p:txBody>
      </p:sp>
    </p:spTree>
    <p:extLst>
      <p:ext uri="{BB962C8B-B14F-4D97-AF65-F5344CB8AC3E}">
        <p14:creationId xmlns:p14="http://schemas.microsoft.com/office/powerpoint/2010/main" val="35408453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330D6772-5550-42D5-B8BC-CDE2836562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97DB0DD1-0F30-4B7E-A6DC-3DDA7D5B35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5" name="Plassholder for innhold 4">
            <a:extLst>
              <a:ext uri="{FF2B5EF4-FFF2-40B4-BE49-F238E27FC236}">
                <a16:creationId xmlns:a16="http://schemas.microsoft.com/office/drawing/2014/main" id="{F9512A2E-8ABC-4272-8A1C-F3698C9F476E}"/>
              </a:ext>
            </a:extLst>
          </p:cNvPr>
          <p:cNvPicPr>
            <a:picLocks noChangeAspect="1"/>
          </p:cNvPicPr>
          <p:nvPr/>
        </p:nvPicPr>
        <p:blipFill rotWithShape="1">
          <a:blip r:embed="rId2">
            <a:alphaModFix amt="60000"/>
            <a:extLst>
              <a:ext uri="{28A0092B-C50C-407E-A947-70E740481C1C}">
                <a14:useLocalDpi xmlns:a14="http://schemas.microsoft.com/office/drawing/2010/main" val="0"/>
              </a:ext>
            </a:extLst>
          </a:blip>
          <a:srcRect l="5445" r="5666"/>
          <a:stretch/>
        </p:blipFill>
        <p:spPr>
          <a:xfrm>
            <a:off x="-1" y="10"/>
            <a:ext cx="12192001" cy="6857990"/>
          </a:xfrm>
          <a:prstGeom prst="rect">
            <a:avLst/>
          </a:prstGeom>
        </p:spPr>
      </p:pic>
      <p:sp>
        <p:nvSpPr>
          <p:cNvPr id="2" name="Tittel 1">
            <a:extLst>
              <a:ext uri="{FF2B5EF4-FFF2-40B4-BE49-F238E27FC236}">
                <a16:creationId xmlns:a16="http://schemas.microsoft.com/office/drawing/2014/main" id="{95BA6CA3-A47A-4C71-B0F8-457FE8373CF2}"/>
              </a:ext>
            </a:extLst>
          </p:cNvPr>
          <p:cNvSpPr>
            <a:spLocks noGrp="1"/>
          </p:cNvSpPr>
          <p:nvPr>
            <p:ph type="title"/>
          </p:nvPr>
        </p:nvSpPr>
        <p:spPr>
          <a:xfrm>
            <a:off x="838199" y="1671569"/>
            <a:ext cx="4155825" cy="4072044"/>
          </a:xfrm>
        </p:spPr>
        <p:txBody>
          <a:bodyPr anchor="t">
            <a:normAutofit/>
          </a:bodyPr>
          <a:lstStyle/>
          <a:p>
            <a:r>
              <a:rPr lang="nb-NO">
                <a:solidFill>
                  <a:srgbClr val="FFFFFF"/>
                </a:solidFill>
              </a:rPr>
              <a:t>Gravhauger i Verdal</a:t>
            </a:r>
          </a:p>
        </p:txBody>
      </p:sp>
      <p:sp>
        <p:nvSpPr>
          <p:cNvPr id="9" name="Content Placeholder 8">
            <a:extLst>
              <a:ext uri="{FF2B5EF4-FFF2-40B4-BE49-F238E27FC236}">
                <a16:creationId xmlns:a16="http://schemas.microsoft.com/office/drawing/2014/main" id="{5EA50498-EE3D-B485-CE67-B93C06B49212}"/>
              </a:ext>
            </a:extLst>
          </p:cNvPr>
          <p:cNvSpPr>
            <a:spLocks noGrp="1"/>
          </p:cNvSpPr>
          <p:nvPr>
            <p:ph idx="1"/>
          </p:nvPr>
        </p:nvSpPr>
        <p:spPr>
          <a:xfrm>
            <a:off x="5186551" y="1671569"/>
            <a:ext cx="6167248" cy="4072044"/>
          </a:xfrm>
        </p:spPr>
        <p:txBody>
          <a:bodyPr>
            <a:normAutofit fontScale="85000" lnSpcReduction="20000"/>
          </a:bodyPr>
          <a:lstStyle/>
          <a:p>
            <a:r>
              <a:rPr lang="en-US" sz="2000" dirty="0">
                <a:solidFill>
                  <a:srgbClr val="FFFFFF"/>
                </a:solidFill>
              </a:rPr>
              <a:t>I </a:t>
            </a:r>
            <a:r>
              <a:rPr lang="en-US" sz="2000" dirty="0" err="1">
                <a:solidFill>
                  <a:srgbClr val="FFFFFF"/>
                </a:solidFill>
              </a:rPr>
              <a:t>Verdal</a:t>
            </a:r>
            <a:r>
              <a:rPr lang="en-US" sz="2000" dirty="0">
                <a:solidFill>
                  <a:srgbClr val="FFFFFF"/>
                </a:solidFill>
              </a:rPr>
              <a:t> har vi </a:t>
            </a:r>
            <a:r>
              <a:rPr lang="en-US" sz="2000" dirty="0" err="1">
                <a:solidFill>
                  <a:srgbClr val="FFFFFF"/>
                </a:solidFill>
              </a:rPr>
              <a:t>registrert</a:t>
            </a:r>
            <a:r>
              <a:rPr lang="en-US" sz="2000" dirty="0">
                <a:solidFill>
                  <a:srgbClr val="FFFFFF"/>
                </a:solidFill>
              </a:rPr>
              <a:t> </a:t>
            </a:r>
            <a:r>
              <a:rPr lang="en-US" sz="2000" dirty="0" err="1">
                <a:solidFill>
                  <a:srgbClr val="FFFFFF"/>
                </a:solidFill>
              </a:rPr>
              <a:t>enormt</a:t>
            </a:r>
            <a:r>
              <a:rPr lang="en-US" sz="2000" dirty="0">
                <a:solidFill>
                  <a:srgbClr val="FFFFFF"/>
                </a:solidFill>
              </a:rPr>
              <a:t> mange </a:t>
            </a:r>
            <a:r>
              <a:rPr lang="en-US" sz="2000" dirty="0" err="1">
                <a:solidFill>
                  <a:srgbClr val="FFFFFF"/>
                </a:solidFill>
              </a:rPr>
              <a:t>gravhauger</a:t>
            </a:r>
            <a:r>
              <a:rPr lang="en-US" sz="2000" dirty="0">
                <a:solidFill>
                  <a:srgbClr val="FFFFFF"/>
                </a:solidFill>
              </a:rPr>
              <a:t>. </a:t>
            </a:r>
            <a:r>
              <a:rPr lang="en-US" sz="2000" dirty="0" err="1">
                <a:solidFill>
                  <a:srgbClr val="FFFFFF"/>
                </a:solidFill>
              </a:rPr>
              <a:t>Dette</a:t>
            </a:r>
            <a:r>
              <a:rPr lang="en-US" sz="2000" dirty="0">
                <a:solidFill>
                  <a:srgbClr val="FFFFFF"/>
                </a:solidFill>
              </a:rPr>
              <a:t> </a:t>
            </a:r>
            <a:r>
              <a:rPr lang="en-US" sz="2000" dirty="0" err="1">
                <a:solidFill>
                  <a:srgbClr val="FFFFFF"/>
                </a:solidFill>
              </a:rPr>
              <a:t>henger</a:t>
            </a:r>
            <a:r>
              <a:rPr lang="en-US" sz="2000" dirty="0">
                <a:solidFill>
                  <a:srgbClr val="FFFFFF"/>
                </a:solidFill>
              </a:rPr>
              <a:t> </a:t>
            </a:r>
            <a:r>
              <a:rPr lang="en-US" sz="2000" dirty="0" err="1">
                <a:solidFill>
                  <a:srgbClr val="FFFFFF"/>
                </a:solidFill>
              </a:rPr>
              <a:t>sammen</a:t>
            </a:r>
            <a:r>
              <a:rPr lang="en-US" sz="2000" dirty="0">
                <a:solidFill>
                  <a:srgbClr val="FFFFFF"/>
                </a:solidFill>
              </a:rPr>
              <a:t> med at </a:t>
            </a:r>
            <a:r>
              <a:rPr lang="en-US" sz="2000" dirty="0" err="1">
                <a:solidFill>
                  <a:srgbClr val="FFFFFF"/>
                </a:solidFill>
              </a:rPr>
              <a:t>Innherred</a:t>
            </a:r>
            <a:r>
              <a:rPr lang="en-US" sz="2000" dirty="0">
                <a:solidFill>
                  <a:srgbClr val="FFFFFF"/>
                </a:solidFill>
              </a:rPr>
              <a:t> har </a:t>
            </a:r>
            <a:r>
              <a:rPr lang="en-US" sz="2000" dirty="0" err="1">
                <a:solidFill>
                  <a:srgbClr val="FFFFFF"/>
                </a:solidFill>
              </a:rPr>
              <a:t>vært</a:t>
            </a:r>
            <a:r>
              <a:rPr lang="en-US" sz="2000" dirty="0">
                <a:solidFill>
                  <a:srgbClr val="FFFFFF"/>
                </a:solidFill>
              </a:rPr>
              <a:t> et </a:t>
            </a:r>
            <a:r>
              <a:rPr lang="en-US" sz="2000" dirty="0" err="1">
                <a:solidFill>
                  <a:srgbClr val="FFFFFF"/>
                </a:solidFill>
              </a:rPr>
              <a:t>maktsentrum</a:t>
            </a:r>
            <a:r>
              <a:rPr lang="en-US" sz="2000" dirty="0">
                <a:solidFill>
                  <a:srgbClr val="FFFFFF"/>
                </a:solidFill>
              </a:rPr>
              <a:t> </a:t>
            </a:r>
            <a:r>
              <a:rPr lang="en-US" sz="2000" dirty="0" err="1">
                <a:solidFill>
                  <a:srgbClr val="FFFFFF"/>
                </a:solidFill>
              </a:rPr>
              <a:t>på</a:t>
            </a:r>
            <a:r>
              <a:rPr lang="en-US" sz="2000" dirty="0">
                <a:solidFill>
                  <a:srgbClr val="FFFFFF"/>
                </a:solidFill>
              </a:rPr>
              <a:t> </a:t>
            </a:r>
            <a:r>
              <a:rPr lang="en-US" sz="2000" dirty="0" err="1">
                <a:solidFill>
                  <a:srgbClr val="FFFFFF"/>
                </a:solidFill>
              </a:rPr>
              <a:t>grunn</a:t>
            </a:r>
            <a:r>
              <a:rPr lang="en-US" sz="2000" dirty="0">
                <a:solidFill>
                  <a:srgbClr val="FFFFFF"/>
                </a:solidFill>
              </a:rPr>
              <a:t> av sin </a:t>
            </a:r>
            <a:r>
              <a:rPr lang="en-US" sz="2000" dirty="0" err="1">
                <a:solidFill>
                  <a:srgbClr val="FFFFFF"/>
                </a:solidFill>
              </a:rPr>
              <a:t>frodig</a:t>
            </a:r>
            <a:r>
              <a:rPr lang="en-US" sz="2000" dirty="0">
                <a:solidFill>
                  <a:srgbClr val="FFFFFF"/>
                </a:solidFill>
              </a:rPr>
              <a:t> </a:t>
            </a:r>
            <a:r>
              <a:rPr lang="en-US" sz="2000" dirty="0" err="1">
                <a:solidFill>
                  <a:srgbClr val="FFFFFF"/>
                </a:solidFill>
              </a:rPr>
              <a:t>jord</a:t>
            </a:r>
            <a:r>
              <a:rPr lang="en-US" sz="2000" dirty="0">
                <a:solidFill>
                  <a:srgbClr val="FFFFFF"/>
                </a:solidFill>
              </a:rPr>
              <a:t> </a:t>
            </a:r>
            <a:r>
              <a:rPr lang="en-US" sz="2000" dirty="0" err="1">
                <a:solidFill>
                  <a:srgbClr val="FFFFFF"/>
                </a:solidFill>
              </a:rPr>
              <a:t>som</a:t>
            </a:r>
            <a:r>
              <a:rPr lang="en-US" sz="2000" dirty="0">
                <a:solidFill>
                  <a:srgbClr val="FFFFFF"/>
                </a:solidFill>
              </a:rPr>
              <a:t> </a:t>
            </a:r>
            <a:r>
              <a:rPr lang="en-US" sz="2000" dirty="0" err="1">
                <a:solidFill>
                  <a:srgbClr val="FFFFFF"/>
                </a:solidFill>
              </a:rPr>
              <a:t>er</a:t>
            </a:r>
            <a:r>
              <a:rPr lang="en-US" sz="2000" dirty="0">
                <a:solidFill>
                  <a:srgbClr val="FFFFFF"/>
                </a:solidFill>
              </a:rPr>
              <a:t> designed for </a:t>
            </a:r>
            <a:r>
              <a:rPr lang="en-US" sz="2000" dirty="0" err="1">
                <a:solidFill>
                  <a:srgbClr val="FFFFFF"/>
                </a:solidFill>
              </a:rPr>
              <a:t>matproduksjon</a:t>
            </a:r>
            <a:r>
              <a:rPr lang="en-US" sz="2000" dirty="0">
                <a:solidFill>
                  <a:srgbClr val="FFFFFF"/>
                </a:solidFill>
              </a:rPr>
              <a:t>. </a:t>
            </a:r>
          </a:p>
          <a:p>
            <a:r>
              <a:rPr lang="en-US" sz="2000" dirty="0" err="1">
                <a:solidFill>
                  <a:srgbClr val="FFFFFF"/>
                </a:solidFill>
              </a:rPr>
              <a:t>Hallemsmarka</a:t>
            </a:r>
            <a:r>
              <a:rPr lang="en-US" sz="2000" dirty="0">
                <a:solidFill>
                  <a:srgbClr val="FFFFFF"/>
                </a:solidFill>
              </a:rPr>
              <a:t> og </a:t>
            </a:r>
            <a:r>
              <a:rPr lang="en-US" sz="2000" dirty="0" err="1">
                <a:solidFill>
                  <a:srgbClr val="FFFFFF"/>
                </a:solidFill>
              </a:rPr>
              <a:t>Heggstadmarka</a:t>
            </a:r>
            <a:r>
              <a:rPr lang="en-US" sz="2000" dirty="0">
                <a:solidFill>
                  <a:srgbClr val="FFFFFF"/>
                </a:solidFill>
              </a:rPr>
              <a:t> </a:t>
            </a:r>
            <a:r>
              <a:rPr lang="en-US" sz="2000" dirty="0" err="1">
                <a:solidFill>
                  <a:srgbClr val="FFFFFF"/>
                </a:solidFill>
              </a:rPr>
              <a:t>rundt</a:t>
            </a:r>
            <a:r>
              <a:rPr lang="en-US" sz="2000" dirty="0">
                <a:solidFill>
                  <a:srgbClr val="FFFFFF"/>
                </a:solidFill>
              </a:rPr>
              <a:t> </a:t>
            </a:r>
            <a:r>
              <a:rPr lang="en-US" sz="2000" dirty="0" err="1">
                <a:solidFill>
                  <a:srgbClr val="FFFFFF"/>
                </a:solidFill>
              </a:rPr>
              <a:t>Stiklestad</a:t>
            </a:r>
            <a:r>
              <a:rPr lang="en-US" sz="2000" dirty="0">
                <a:solidFill>
                  <a:srgbClr val="FFFFFF"/>
                </a:solidFill>
              </a:rPr>
              <a:t> </a:t>
            </a:r>
            <a:r>
              <a:rPr lang="en-US" sz="2000" dirty="0" err="1">
                <a:solidFill>
                  <a:srgbClr val="FFFFFF"/>
                </a:solidFill>
              </a:rPr>
              <a:t>bekrefter</a:t>
            </a:r>
            <a:r>
              <a:rPr lang="en-US" sz="2000" dirty="0">
                <a:solidFill>
                  <a:srgbClr val="FFFFFF"/>
                </a:solidFill>
              </a:rPr>
              <a:t> at </a:t>
            </a:r>
            <a:r>
              <a:rPr lang="en-US" sz="2000" dirty="0" err="1">
                <a:solidFill>
                  <a:srgbClr val="FFFFFF"/>
                </a:solidFill>
              </a:rPr>
              <a:t>området</a:t>
            </a:r>
            <a:r>
              <a:rPr lang="en-US" sz="2000" dirty="0">
                <a:solidFill>
                  <a:srgbClr val="FFFFFF"/>
                </a:solidFill>
              </a:rPr>
              <a:t> </a:t>
            </a:r>
            <a:r>
              <a:rPr lang="en-US" sz="2000" dirty="0" err="1">
                <a:solidFill>
                  <a:srgbClr val="FFFFFF"/>
                </a:solidFill>
              </a:rPr>
              <a:t>må</a:t>
            </a:r>
            <a:r>
              <a:rPr lang="en-US" sz="2000" dirty="0">
                <a:solidFill>
                  <a:srgbClr val="FFFFFF"/>
                </a:solidFill>
              </a:rPr>
              <a:t> ha </a:t>
            </a:r>
            <a:r>
              <a:rPr lang="en-US" sz="2000" dirty="0" err="1">
                <a:solidFill>
                  <a:srgbClr val="FFFFFF"/>
                </a:solidFill>
              </a:rPr>
              <a:t>vært</a:t>
            </a:r>
            <a:r>
              <a:rPr lang="en-US" sz="2000" dirty="0">
                <a:solidFill>
                  <a:srgbClr val="FFFFFF"/>
                </a:solidFill>
              </a:rPr>
              <a:t> et </a:t>
            </a:r>
            <a:r>
              <a:rPr lang="en-US" sz="2000" dirty="0" err="1">
                <a:solidFill>
                  <a:srgbClr val="FFFFFF"/>
                </a:solidFill>
              </a:rPr>
              <a:t>maktsentrum</a:t>
            </a:r>
            <a:r>
              <a:rPr lang="en-US" sz="2000" dirty="0">
                <a:solidFill>
                  <a:srgbClr val="FFFFFF"/>
                </a:solidFill>
              </a:rPr>
              <a:t>. </a:t>
            </a:r>
          </a:p>
          <a:p>
            <a:r>
              <a:rPr lang="en-US" sz="2000" dirty="0" err="1">
                <a:solidFill>
                  <a:srgbClr val="FFFFFF"/>
                </a:solidFill>
              </a:rPr>
              <a:t>Hallemsmarka</a:t>
            </a:r>
            <a:r>
              <a:rPr lang="en-US" sz="2000" dirty="0">
                <a:solidFill>
                  <a:srgbClr val="FFFFFF"/>
                </a:solidFill>
              </a:rPr>
              <a:t> </a:t>
            </a:r>
            <a:r>
              <a:rPr lang="en-US" sz="2000" dirty="0" err="1">
                <a:solidFill>
                  <a:srgbClr val="FFFFFF"/>
                </a:solidFill>
              </a:rPr>
              <a:t>er</a:t>
            </a:r>
            <a:r>
              <a:rPr lang="en-US" sz="2000" dirty="0">
                <a:solidFill>
                  <a:srgbClr val="FFFFFF"/>
                </a:solidFill>
              </a:rPr>
              <a:t> det </a:t>
            </a:r>
            <a:r>
              <a:rPr lang="en-US" sz="2000" dirty="0" err="1">
                <a:solidFill>
                  <a:srgbClr val="FFFFFF"/>
                </a:solidFill>
              </a:rPr>
              <a:t>største</a:t>
            </a:r>
            <a:r>
              <a:rPr lang="en-US" sz="2000" dirty="0">
                <a:solidFill>
                  <a:srgbClr val="FFFFFF"/>
                </a:solidFill>
              </a:rPr>
              <a:t> </a:t>
            </a:r>
            <a:r>
              <a:rPr lang="en-US" sz="2000" dirty="0" err="1">
                <a:solidFill>
                  <a:srgbClr val="FFFFFF"/>
                </a:solidFill>
              </a:rPr>
              <a:t>området</a:t>
            </a:r>
            <a:r>
              <a:rPr lang="en-US" sz="2000" dirty="0">
                <a:solidFill>
                  <a:srgbClr val="FFFFFF"/>
                </a:solidFill>
              </a:rPr>
              <a:t> </a:t>
            </a:r>
            <a:r>
              <a:rPr lang="en-US" sz="2000" dirty="0" err="1">
                <a:solidFill>
                  <a:srgbClr val="FFFFFF"/>
                </a:solidFill>
              </a:rPr>
              <a:t>hvor</a:t>
            </a:r>
            <a:r>
              <a:rPr lang="en-US" sz="2000" dirty="0">
                <a:solidFill>
                  <a:srgbClr val="FFFFFF"/>
                </a:solidFill>
              </a:rPr>
              <a:t> man </a:t>
            </a:r>
            <a:r>
              <a:rPr lang="en-US" sz="2000" dirty="0" err="1">
                <a:solidFill>
                  <a:srgbClr val="FFFFFF"/>
                </a:solidFill>
              </a:rPr>
              <a:t>totalt</a:t>
            </a:r>
            <a:r>
              <a:rPr lang="en-US" sz="2000" dirty="0">
                <a:solidFill>
                  <a:srgbClr val="FFFFFF"/>
                </a:solidFill>
              </a:rPr>
              <a:t> </a:t>
            </a:r>
            <a:r>
              <a:rPr lang="en-US" sz="2000" dirty="0" err="1">
                <a:solidFill>
                  <a:srgbClr val="FFFFFF"/>
                </a:solidFill>
              </a:rPr>
              <a:t>finner</a:t>
            </a:r>
            <a:r>
              <a:rPr lang="en-US" sz="2000" dirty="0">
                <a:solidFill>
                  <a:srgbClr val="FFFFFF"/>
                </a:solidFill>
              </a:rPr>
              <a:t> 80 </a:t>
            </a:r>
            <a:r>
              <a:rPr lang="en-US" sz="2000" dirty="0" err="1">
                <a:solidFill>
                  <a:srgbClr val="FFFFFF"/>
                </a:solidFill>
              </a:rPr>
              <a:t>gravhauger</a:t>
            </a:r>
            <a:r>
              <a:rPr lang="en-US" sz="2000" dirty="0">
                <a:solidFill>
                  <a:srgbClr val="FFFFFF"/>
                </a:solidFill>
              </a:rPr>
              <a:t>. </a:t>
            </a:r>
            <a:r>
              <a:rPr lang="en-US" sz="2000" dirty="0" err="1">
                <a:solidFill>
                  <a:srgbClr val="FFFFFF"/>
                </a:solidFill>
              </a:rPr>
              <a:t>Noen</a:t>
            </a:r>
            <a:r>
              <a:rPr lang="en-US" sz="2000" dirty="0">
                <a:solidFill>
                  <a:srgbClr val="FFFFFF"/>
                </a:solidFill>
              </a:rPr>
              <a:t> </a:t>
            </a:r>
            <a:r>
              <a:rPr lang="en-US" sz="2000" dirty="0" err="1">
                <a:solidFill>
                  <a:srgbClr val="FFFFFF"/>
                </a:solidFill>
              </a:rPr>
              <a:t>er</a:t>
            </a:r>
            <a:r>
              <a:rPr lang="en-US" sz="2000" dirty="0">
                <a:solidFill>
                  <a:srgbClr val="FFFFFF"/>
                </a:solidFill>
              </a:rPr>
              <a:t> 30 m </a:t>
            </a:r>
            <a:r>
              <a:rPr lang="en-US" sz="2000" dirty="0" err="1">
                <a:solidFill>
                  <a:srgbClr val="FFFFFF"/>
                </a:solidFill>
              </a:rPr>
              <a:t>i</a:t>
            </a:r>
            <a:r>
              <a:rPr lang="en-US" sz="2000" dirty="0">
                <a:solidFill>
                  <a:srgbClr val="FFFFFF"/>
                </a:solidFill>
              </a:rPr>
              <a:t> diameter. De </a:t>
            </a:r>
            <a:r>
              <a:rPr lang="en-US" sz="2000" dirty="0" err="1">
                <a:solidFill>
                  <a:srgbClr val="FFFFFF"/>
                </a:solidFill>
              </a:rPr>
              <a:t>mektigste</a:t>
            </a:r>
            <a:r>
              <a:rPr lang="en-US" sz="2000" dirty="0">
                <a:solidFill>
                  <a:srgbClr val="FFFFFF"/>
                </a:solidFill>
              </a:rPr>
              <a:t> </a:t>
            </a:r>
            <a:r>
              <a:rPr lang="en-US" sz="2000" dirty="0" err="1">
                <a:solidFill>
                  <a:srgbClr val="FFFFFF"/>
                </a:solidFill>
              </a:rPr>
              <a:t>høvdingene</a:t>
            </a:r>
            <a:r>
              <a:rPr lang="en-US" sz="2000" dirty="0">
                <a:solidFill>
                  <a:srgbClr val="FFFFFF"/>
                </a:solidFill>
              </a:rPr>
              <a:t> </a:t>
            </a:r>
            <a:r>
              <a:rPr lang="en-US" sz="2000" dirty="0" err="1">
                <a:solidFill>
                  <a:srgbClr val="FFFFFF"/>
                </a:solidFill>
              </a:rPr>
              <a:t>ble</a:t>
            </a:r>
            <a:r>
              <a:rPr lang="en-US" sz="2000" dirty="0">
                <a:solidFill>
                  <a:srgbClr val="FFFFFF"/>
                </a:solidFill>
              </a:rPr>
              <a:t> </a:t>
            </a:r>
            <a:r>
              <a:rPr lang="en-US" sz="2000" dirty="0" err="1">
                <a:solidFill>
                  <a:srgbClr val="FFFFFF"/>
                </a:solidFill>
              </a:rPr>
              <a:t>lagt</a:t>
            </a:r>
            <a:r>
              <a:rPr lang="en-US" sz="2000" dirty="0">
                <a:solidFill>
                  <a:srgbClr val="FFFFFF"/>
                </a:solidFill>
              </a:rPr>
              <a:t> </a:t>
            </a:r>
            <a:r>
              <a:rPr lang="en-US" sz="2000" dirty="0" err="1">
                <a:solidFill>
                  <a:srgbClr val="FFFFFF"/>
                </a:solidFill>
              </a:rPr>
              <a:t>i</a:t>
            </a:r>
            <a:r>
              <a:rPr lang="en-US" sz="2000" dirty="0">
                <a:solidFill>
                  <a:srgbClr val="FFFFFF"/>
                </a:solidFill>
              </a:rPr>
              <a:t> de </a:t>
            </a:r>
            <a:r>
              <a:rPr lang="en-US" sz="2000" dirty="0" err="1">
                <a:solidFill>
                  <a:srgbClr val="FFFFFF"/>
                </a:solidFill>
              </a:rPr>
              <a:t>største</a:t>
            </a:r>
            <a:r>
              <a:rPr lang="en-US" sz="2000" dirty="0">
                <a:solidFill>
                  <a:srgbClr val="FFFFFF"/>
                </a:solidFill>
              </a:rPr>
              <a:t> </a:t>
            </a:r>
            <a:r>
              <a:rPr lang="en-US" sz="2000" dirty="0" err="1">
                <a:solidFill>
                  <a:srgbClr val="FFFFFF"/>
                </a:solidFill>
              </a:rPr>
              <a:t>gravhaugene</a:t>
            </a:r>
            <a:r>
              <a:rPr lang="en-US" sz="2000" dirty="0">
                <a:solidFill>
                  <a:srgbClr val="FFFFFF"/>
                </a:solidFill>
              </a:rPr>
              <a:t>, </a:t>
            </a:r>
            <a:r>
              <a:rPr lang="en-US" sz="2000" dirty="0" err="1">
                <a:solidFill>
                  <a:srgbClr val="FFFFFF"/>
                </a:solidFill>
              </a:rPr>
              <a:t>så</a:t>
            </a:r>
            <a:r>
              <a:rPr lang="en-US" sz="2000" dirty="0">
                <a:solidFill>
                  <a:srgbClr val="FFFFFF"/>
                </a:solidFill>
              </a:rPr>
              <a:t> </a:t>
            </a:r>
            <a:r>
              <a:rPr lang="en-US" sz="2000" dirty="0" err="1">
                <a:solidFill>
                  <a:srgbClr val="FFFFFF"/>
                </a:solidFill>
              </a:rPr>
              <a:t>når</a:t>
            </a:r>
            <a:r>
              <a:rPr lang="en-US" sz="2000" dirty="0">
                <a:solidFill>
                  <a:srgbClr val="FFFFFF"/>
                </a:solidFill>
              </a:rPr>
              <a:t> vi </a:t>
            </a:r>
            <a:r>
              <a:rPr lang="en-US" sz="2000" dirty="0" err="1">
                <a:solidFill>
                  <a:srgbClr val="FFFFFF"/>
                </a:solidFill>
              </a:rPr>
              <a:t>finner</a:t>
            </a:r>
            <a:r>
              <a:rPr lang="en-US" sz="2000" dirty="0">
                <a:solidFill>
                  <a:srgbClr val="FFFFFF"/>
                </a:solidFill>
              </a:rPr>
              <a:t> store </a:t>
            </a:r>
            <a:r>
              <a:rPr lang="en-US" sz="2000" dirty="0" err="1">
                <a:solidFill>
                  <a:srgbClr val="FFFFFF"/>
                </a:solidFill>
              </a:rPr>
              <a:t>gravhauger</a:t>
            </a:r>
            <a:r>
              <a:rPr lang="en-US" sz="2000" dirty="0">
                <a:solidFill>
                  <a:srgbClr val="FFFFFF"/>
                </a:solidFill>
              </a:rPr>
              <a:t> </a:t>
            </a:r>
            <a:r>
              <a:rPr lang="en-US" sz="2000" dirty="0" err="1">
                <a:solidFill>
                  <a:srgbClr val="FFFFFF"/>
                </a:solidFill>
              </a:rPr>
              <a:t>tyder</a:t>
            </a:r>
            <a:r>
              <a:rPr lang="en-US" sz="2000" dirty="0">
                <a:solidFill>
                  <a:srgbClr val="FFFFFF"/>
                </a:solidFill>
              </a:rPr>
              <a:t> det </a:t>
            </a:r>
            <a:r>
              <a:rPr lang="en-US" sz="2000" dirty="0" err="1">
                <a:solidFill>
                  <a:srgbClr val="FFFFFF"/>
                </a:solidFill>
              </a:rPr>
              <a:t>på</a:t>
            </a:r>
            <a:r>
              <a:rPr lang="en-US" sz="2000" dirty="0">
                <a:solidFill>
                  <a:srgbClr val="FFFFFF"/>
                </a:solidFill>
              </a:rPr>
              <a:t> et </a:t>
            </a:r>
            <a:r>
              <a:rPr lang="en-US" sz="2000" dirty="0" err="1">
                <a:solidFill>
                  <a:srgbClr val="FFFFFF"/>
                </a:solidFill>
              </a:rPr>
              <a:t>mektig</a:t>
            </a:r>
            <a:r>
              <a:rPr lang="en-US" sz="2000" dirty="0">
                <a:solidFill>
                  <a:srgbClr val="FFFFFF"/>
                </a:solidFill>
              </a:rPr>
              <a:t> </a:t>
            </a:r>
            <a:r>
              <a:rPr lang="en-US" sz="2000" dirty="0" err="1">
                <a:solidFill>
                  <a:srgbClr val="FFFFFF"/>
                </a:solidFill>
              </a:rPr>
              <a:t>område</a:t>
            </a:r>
            <a:r>
              <a:rPr lang="en-US" sz="2000" dirty="0">
                <a:solidFill>
                  <a:srgbClr val="FFFFFF"/>
                </a:solidFill>
              </a:rPr>
              <a:t>. </a:t>
            </a:r>
          </a:p>
          <a:p>
            <a:r>
              <a:rPr lang="en-US" sz="2000" dirty="0">
                <a:solidFill>
                  <a:srgbClr val="FFFFFF"/>
                </a:solidFill>
              </a:rPr>
              <a:t>I 1870 </a:t>
            </a:r>
            <a:r>
              <a:rPr lang="en-US" sz="2000" dirty="0" err="1">
                <a:solidFill>
                  <a:srgbClr val="FFFFFF"/>
                </a:solidFill>
              </a:rPr>
              <a:t>ble</a:t>
            </a:r>
            <a:r>
              <a:rPr lang="en-US" sz="2000" dirty="0">
                <a:solidFill>
                  <a:srgbClr val="FFFFFF"/>
                </a:solidFill>
              </a:rPr>
              <a:t> det </a:t>
            </a:r>
            <a:r>
              <a:rPr lang="en-US" sz="2000" dirty="0" err="1">
                <a:solidFill>
                  <a:srgbClr val="FFFFFF"/>
                </a:solidFill>
              </a:rPr>
              <a:t>oppgravd</a:t>
            </a:r>
            <a:r>
              <a:rPr lang="en-US" sz="2000" dirty="0">
                <a:solidFill>
                  <a:srgbClr val="FFFFFF"/>
                </a:solidFill>
              </a:rPr>
              <a:t> </a:t>
            </a:r>
            <a:r>
              <a:rPr lang="en-US" sz="2000" dirty="0" err="1">
                <a:solidFill>
                  <a:srgbClr val="FFFFFF"/>
                </a:solidFill>
              </a:rPr>
              <a:t>noen</a:t>
            </a:r>
            <a:r>
              <a:rPr lang="en-US" sz="2000" dirty="0">
                <a:solidFill>
                  <a:srgbClr val="FFFFFF"/>
                </a:solidFill>
              </a:rPr>
              <a:t> av </a:t>
            </a:r>
            <a:r>
              <a:rPr lang="en-US" sz="2000" dirty="0" err="1">
                <a:solidFill>
                  <a:srgbClr val="FFFFFF"/>
                </a:solidFill>
              </a:rPr>
              <a:t>gravhaugene</a:t>
            </a:r>
            <a:r>
              <a:rPr lang="en-US" sz="2000" dirty="0">
                <a:solidFill>
                  <a:srgbClr val="FFFFFF"/>
                </a:solidFill>
              </a:rPr>
              <a:t>. </a:t>
            </a:r>
            <a:r>
              <a:rPr lang="nb-NO" sz="1900" dirty="0">
                <a:solidFill>
                  <a:schemeClr val="bg1"/>
                </a:solidFill>
              </a:rPr>
              <a:t>Det ble funnet tekstilrester i fiskebeinsmønster som sier noe om den tids </a:t>
            </a:r>
            <a:r>
              <a:rPr lang="nb-NO" sz="1900" dirty="0" err="1">
                <a:solidFill>
                  <a:schemeClr val="bg1"/>
                </a:solidFill>
              </a:rPr>
              <a:t>veveteknikk</a:t>
            </a:r>
            <a:r>
              <a:rPr lang="nb-NO" sz="1900" dirty="0">
                <a:solidFill>
                  <a:schemeClr val="bg1"/>
                </a:solidFill>
              </a:rPr>
              <a:t> og klesskikk. Beltespenne med belegg av gull, bruksgjenstander og våpen som kniv, </a:t>
            </a:r>
            <a:r>
              <a:rPr lang="nb-NO" sz="1900" dirty="0" err="1">
                <a:solidFill>
                  <a:schemeClr val="bg1"/>
                </a:solidFill>
              </a:rPr>
              <a:t>spydlodder</a:t>
            </a:r>
            <a:r>
              <a:rPr lang="nb-NO" sz="1900" dirty="0">
                <a:solidFill>
                  <a:schemeClr val="bg1"/>
                </a:solidFill>
              </a:rPr>
              <a:t>, skjoldbule og skjoldhåndtak fant man også. I den ene graven ble det funnet et glassbeger fra Ukraina</a:t>
            </a:r>
          </a:p>
          <a:p>
            <a:r>
              <a:rPr lang="nb-NO" sz="1900" dirty="0">
                <a:solidFill>
                  <a:schemeClr val="bg1"/>
                </a:solidFill>
              </a:rPr>
              <a:t>Kongshaugen i </a:t>
            </a:r>
            <a:r>
              <a:rPr lang="nb-NO" sz="1900" dirty="0" err="1">
                <a:solidFill>
                  <a:schemeClr val="bg1"/>
                </a:solidFill>
              </a:rPr>
              <a:t>Hegstadmarka</a:t>
            </a:r>
            <a:r>
              <a:rPr lang="nb-NO" sz="1900" dirty="0">
                <a:solidFill>
                  <a:schemeClr val="bg1"/>
                </a:solidFill>
              </a:rPr>
              <a:t> er den største i Verdal. Hva som ligger i denne haugen hadde vært interessant å finne ut. På bildet til venstre ser man hvordan man tror gården rundt kongshaugen så ut. </a:t>
            </a:r>
            <a:endParaRPr lang="en-US" sz="1900" dirty="0">
              <a:solidFill>
                <a:schemeClr val="bg1"/>
              </a:solidFill>
            </a:endParaRPr>
          </a:p>
          <a:p>
            <a:endParaRPr lang="en-US" sz="2000" dirty="0">
              <a:solidFill>
                <a:srgbClr val="FFFFFF"/>
              </a:solidFill>
            </a:endParaRPr>
          </a:p>
        </p:txBody>
      </p:sp>
      <p:sp>
        <p:nvSpPr>
          <p:cNvPr id="6" name="TekstSylinder 5">
            <a:extLst>
              <a:ext uri="{FF2B5EF4-FFF2-40B4-BE49-F238E27FC236}">
                <a16:creationId xmlns:a16="http://schemas.microsoft.com/office/drawing/2014/main" id="{48590F62-A912-44C1-80BB-4CD30F6385A6}"/>
              </a:ext>
            </a:extLst>
          </p:cNvPr>
          <p:cNvSpPr txBox="1"/>
          <p:nvPr/>
        </p:nvSpPr>
        <p:spPr>
          <a:xfrm>
            <a:off x="1209675" y="5400674"/>
            <a:ext cx="2924175" cy="923330"/>
          </a:xfrm>
          <a:prstGeom prst="rect">
            <a:avLst/>
          </a:prstGeom>
          <a:solidFill>
            <a:schemeClr val="accent2"/>
          </a:solidFill>
        </p:spPr>
        <p:txBody>
          <a:bodyPr wrap="square" rtlCol="0">
            <a:spAutoFit/>
          </a:bodyPr>
          <a:lstStyle/>
          <a:p>
            <a:r>
              <a:rPr lang="nb-NO" dirty="0"/>
              <a:t>Hvorfor er det ikke bærekraftig og grave ut alle disse gravhaugene?</a:t>
            </a:r>
          </a:p>
        </p:txBody>
      </p:sp>
      <p:pic>
        <p:nvPicPr>
          <p:cNvPr id="8" name="Bilde 7">
            <a:extLst>
              <a:ext uri="{FF2B5EF4-FFF2-40B4-BE49-F238E27FC236}">
                <a16:creationId xmlns:a16="http://schemas.microsoft.com/office/drawing/2014/main" id="{95073543-1841-434C-8B9C-0D8D370AA6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18" y="2801919"/>
            <a:ext cx="5230687" cy="2384512"/>
          </a:xfrm>
          <a:prstGeom prst="rect">
            <a:avLst/>
          </a:prstGeom>
        </p:spPr>
      </p:pic>
    </p:spTree>
    <p:extLst>
      <p:ext uri="{BB962C8B-B14F-4D97-AF65-F5344CB8AC3E}">
        <p14:creationId xmlns:p14="http://schemas.microsoft.com/office/powerpoint/2010/main" val="3527652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6295E7F-EA66-480B-B001-C8BE7CD619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0040" y="4892040"/>
            <a:ext cx="11548872" cy="1645920"/>
          </a:xfrm>
          <a:prstGeom prst="rect">
            <a:avLst/>
          </a:prstGeom>
          <a:solidFill>
            <a:srgbClr val="262626"/>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tel 1">
            <a:extLst>
              <a:ext uri="{FF2B5EF4-FFF2-40B4-BE49-F238E27FC236}">
                <a16:creationId xmlns:a16="http://schemas.microsoft.com/office/drawing/2014/main" id="{885E0205-FC49-43DC-8A1D-1FBFD5DC0928}"/>
              </a:ext>
            </a:extLst>
          </p:cNvPr>
          <p:cNvSpPr>
            <a:spLocks noGrp="1"/>
          </p:cNvSpPr>
          <p:nvPr>
            <p:ph type="title"/>
          </p:nvPr>
        </p:nvSpPr>
        <p:spPr>
          <a:xfrm>
            <a:off x="718686" y="5091762"/>
            <a:ext cx="7484787" cy="1264588"/>
          </a:xfrm>
        </p:spPr>
        <p:txBody>
          <a:bodyPr vert="horz" lIns="91440" tIns="45720" rIns="91440" bIns="45720" rtlCol="0" anchor="ctr">
            <a:normAutofit/>
          </a:bodyPr>
          <a:lstStyle/>
          <a:p>
            <a:pPr algn="r"/>
            <a:r>
              <a:rPr lang="en-US" sz="4800">
                <a:solidFill>
                  <a:srgbClr val="FFFFFF"/>
                </a:solidFill>
              </a:rPr>
              <a:t>Gravhauger rundt Stiklestad</a:t>
            </a:r>
          </a:p>
        </p:txBody>
      </p:sp>
      <p:pic>
        <p:nvPicPr>
          <p:cNvPr id="5" name="Plassholder for innhold 4">
            <a:extLst>
              <a:ext uri="{FF2B5EF4-FFF2-40B4-BE49-F238E27FC236}">
                <a16:creationId xmlns:a16="http://schemas.microsoft.com/office/drawing/2014/main" id="{FAA067FC-6E84-4643-BA70-07F6754FE07B}"/>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7827" r="-1" b="15661"/>
          <a:stretch/>
        </p:blipFill>
        <p:spPr>
          <a:xfrm>
            <a:off x="320040" y="320040"/>
            <a:ext cx="11548872" cy="4462272"/>
          </a:xfrm>
          <a:prstGeom prst="rect">
            <a:avLst/>
          </a:prstGeom>
        </p:spPr>
      </p:pic>
      <p:cxnSp>
        <p:nvCxnSpPr>
          <p:cNvPr id="12" name="Straight Connector 11">
            <a:extLst>
              <a:ext uri="{FF2B5EF4-FFF2-40B4-BE49-F238E27FC236}">
                <a16:creationId xmlns:a16="http://schemas.microsoft.com/office/drawing/2014/main" id="{E126E481-B945-4179-BD79-05E96E9B29E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6" name="TekstSylinder 5">
            <a:extLst>
              <a:ext uri="{FF2B5EF4-FFF2-40B4-BE49-F238E27FC236}">
                <a16:creationId xmlns:a16="http://schemas.microsoft.com/office/drawing/2014/main" id="{544F6A8F-E418-412F-A0B0-A22A21AB0EE9}"/>
              </a:ext>
            </a:extLst>
          </p:cNvPr>
          <p:cNvSpPr txBox="1"/>
          <p:nvPr/>
        </p:nvSpPr>
        <p:spPr>
          <a:xfrm>
            <a:off x="8096250" y="2914650"/>
            <a:ext cx="1285875" cy="646331"/>
          </a:xfrm>
          <a:prstGeom prst="rect">
            <a:avLst/>
          </a:prstGeom>
          <a:solidFill>
            <a:schemeClr val="accent2">
              <a:lumMod val="60000"/>
              <a:lumOff val="40000"/>
            </a:schemeClr>
          </a:solidFill>
        </p:spPr>
        <p:txBody>
          <a:bodyPr wrap="square" rtlCol="0">
            <a:spAutoFit/>
          </a:bodyPr>
          <a:lstStyle/>
          <a:p>
            <a:r>
              <a:rPr lang="nb-NO" sz="1200" dirty="0"/>
              <a:t>Hvorfor er det mindre akkurat her?</a:t>
            </a:r>
          </a:p>
        </p:txBody>
      </p:sp>
    </p:spTree>
    <p:extLst>
      <p:ext uri="{BB962C8B-B14F-4D97-AF65-F5344CB8AC3E}">
        <p14:creationId xmlns:p14="http://schemas.microsoft.com/office/powerpoint/2010/main" val="31855982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3" name="Rectangle 103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Stiklestad Nasjonale Kultursenter - Opplev Verdal">
            <a:extLst>
              <a:ext uri="{FF2B5EF4-FFF2-40B4-BE49-F238E27FC236}">
                <a16:creationId xmlns:a16="http://schemas.microsoft.com/office/drawing/2014/main" id="{6CAE692E-0C59-4421-A936-5516D508956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35" r="4248" b="-1"/>
          <a:stretch/>
        </p:blipFill>
        <p:spPr bwMode="auto">
          <a:xfrm>
            <a:off x="1"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1035" name="Rectangle 1034">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tel 1">
            <a:extLst>
              <a:ext uri="{FF2B5EF4-FFF2-40B4-BE49-F238E27FC236}">
                <a16:creationId xmlns:a16="http://schemas.microsoft.com/office/drawing/2014/main" id="{637CAFBF-8A60-48C0-ABFF-B7568825B671}"/>
              </a:ext>
            </a:extLst>
          </p:cNvPr>
          <p:cNvSpPr>
            <a:spLocks noGrp="1"/>
          </p:cNvSpPr>
          <p:nvPr>
            <p:ph type="title"/>
          </p:nvPr>
        </p:nvSpPr>
        <p:spPr>
          <a:xfrm>
            <a:off x="7531610" y="365125"/>
            <a:ext cx="3822189" cy="1899912"/>
          </a:xfrm>
        </p:spPr>
        <p:txBody>
          <a:bodyPr>
            <a:normAutofit/>
          </a:bodyPr>
          <a:lstStyle/>
          <a:p>
            <a:r>
              <a:rPr lang="nb-NO" sz="4000"/>
              <a:t>Naturlandskap.</a:t>
            </a:r>
          </a:p>
        </p:txBody>
      </p:sp>
      <p:sp>
        <p:nvSpPr>
          <p:cNvPr id="1030" name="Content Placeholder 1029">
            <a:extLst>
              <a:ext uri="{FF2B5EF4-FFF2-40B4-BE49-F238E27FC236}">
                <a16:creationId xmlns:a16="http://schemas.microsoft.com/office/drawing/2014/main" id="{1B45B4D8-F9E0-6FBB-F4BE-D14EE3DF7E88}"/>
              </a:ext>
            </a:extLst>
          </p:cNvPr>
          <p:cNvSpPr>
            <a:spLocks noGrp="1"/>
          </p:cNvSpPr>
          <p:nvPr>
            <p:ph idx="1"/>
          </p:nvPr>
        </p:nvSpPr>
        <p:spPr>
          <a:xfrm>
            <a:off x="7531610" y="2434201"/>
            <a:ext cx="3822189" cy="3742762"/>
          </a:xfrm>
        </p:spPr>
        <p:txBody>
          <a:bodyPr>
            <a:normAutofit/>
          </a:bodyPr>
          <a:lstStyle/>
          <a:p>
            <a:r>
              <a:rPr lang="en-US" sz="2000" dirty="0" err="1"/>
              <a:t>Dette</a:t>
            </a:r>
            <a:r>
              <a:rPr lang="en-US" sz="2000" dirty="0"/>
              <a:t> </a:t>
            </a:r>
            <a:r>
              <a:rPr lang="en-US" sz="2000" dirty="0" err="1"/>
              <a:t>er</a:t>
            </a:r>
            <a:r>
              <a:rPr lang="en-US" sz="2000" dirty="0"/>
              <a:t> </a:t>
            </a:r>
            <a:r>
              <a:rPr lang="en-US" sz="2000" dirty="0" err="1"/>
              <a:t>landskap</a:t>
            </a:r>
            <a:r>
              <a:rPr lang="en-US" sz="2000" dirty="0"/>
              <a:t> </a:t>
            </a:r>
            <a:r>
              <a:rPr lang="en-US" sz="2000" dirty="0" err="1"/>
              <a:t>som</a:t>
            </a:r>
            <a:r>
              <a:rPr lang="en-US" sz="2000" dirty="0"/>
              <a:t> </a:t>
            </a:r>
            <a:r>
              <a:rPr lang="en-US" sz="2000" dirty="0" err="1"/>
              <a:t>naturen</a:t>
            </a:r>
            <a:r>
              <a:rPr lang="en-US" sz="2000" dirty="0"/>
              <a:t> </a:t>
            </a:r>
            <a:r>
              <a:rPr lang="en-US" sz="2000" dirty="0" err="1"/>
              <a:t>selv</a:t>
            </a:r>
            <a:r>
              <a:rPr lang="en-US" sz="2000" dirty="0"/>
              <a:t> har </a:t>
            </a:r>
            <a:r>
              <a:rPr lang="en-US" sz="2000" dirty="0" err="1"/>
              <a:t>laget</a:t>
            </a:r>
            <a:r>
              <a:rPr lang="en-US" sz="2000" dirty="0"/>
              <a:t>. </a:t>
            </a:r>
          </a:p>
          <a:p>
            <a:r>
              <a:rPr lang="en-US" sz="2000" dirty="0" err="1"/>
              <a:t>Hvordan</a:t>
            </a:r>
            <a:r>
              <a:rPr lang="en-US" sz="2000" dirty="0"/>
              <a:t> ser det </a:t>
            </a:r>
            <a:r>
              <a:rPr lang="en-US" sz="2000" dirty="0" err="1"/>
              <a:t>ut</a:t>
            </a:r>
            <a:r>
              <a:rPr lang="en-US" sz="2000" dirty="0"/>
              <a:t> </a:t>
            </a:r>
            <a:r>
              <a:rPr lang="en-US" sz="2000" dirty="0" err="1"/>
              <a:t>rundt</a:t>
            </a:r>
            <a:r>
              <a:rPr lang="en-US" sz="2000" dirty="0"/>
              <a:t> </a:t>
            </a:r>
            <a:r>
              <a:rPr lang="en-US" sz="2000" dirty="0" err="1"/>
              <a:t>Stiklestad</a:t>
            </a:r>
            <a:r>
              <a:rPr lang="en-US" sz="2000" dirty="0"/>
              <a:t>? Kan du se </a:t>
            </a:r>
            <a:r>
              <a:rPr lang="en-US" sz="2000" dirty="0" err="1"/>
              <a:t>noe</a:t>
            </a:r>
            <a:r>
              <a:rPr lang="en-US" sz="2000" dirty="0"/>
              <a:t> </a:t>
            </a:r>
            <a:r>
              <a:rPr lang="en-US" sz="2000" dirty="0" err="1"/>
              <a:t>på</a:t>
            </a:r>
            <a:r>
              <a:rPr lang="en-US" sz="2000" dirty="0"/>
              <a:t> </a:t>
            </a:r>
            <a:r>
              <a:rPr lang="en-US" sz="2000" dirty="0" err="1"/>
              <a:t>bildet</a:t>
            </a:r>
            <a:r>
              <a:rPr lang="en-US" sz="2000" dirty="0"/>
              <a:t>, </a:t>
            </a:r>
            <a:r>
              <a:rPr lang="en-US" sz="2000" dirty="0" err="1"/>
              <a:t>som</a:t>
            </a:r>
            <a:r>
              <a:rPr lang="en-US" sz="2000" dirty="0"/>
              <a:t> </a:t>
            </a:r>
            <a:r>
              <a:rPr lang="en-US" sz="2000" dirty="0" err="1"/>
              <a:t>kan</a:t>
            </a:r>
            <a:r>
              <a:rPr lang="en-US" sz="2000" dirty="0"/>
              <a:t> ha </a:t>
            </a:r>
            <a:r>
              <a:rPr lang="en-US" sz="2000" dirty="0" err="1"/>
              <a:t>vært</a:t>
            </a:r>
            <a:r>
              <a:rPr lang="en-US" sz="2000" dirty="0"/>
              <a:t> med </a:t>
            </a:r>
            <a:r>
              <a:rPr lang="en-US" sz="2000" dirty="0" err="1"/>
              <a:t>på</a:t>
            </a:r>
            <a:r>
              <a:rPr lang="en-US" sz="2000" dirty="0"/>
              <a:t> å </a:t>
            </a:r>
            <a:r>
              <a:rPr lang="en-US" sz="2000" dirty="0" err="1"/>
              <a:t>utforme</a:t>
            </a:r>
            <a:r>
              <a:rPr lang="en-US" sz="2000" dirty="0"/>
              <a:t> </a:t>
            </a:r>
            <a:r>
              <a:rPr lang="en-US" sz="2000" dirty="0" err="1"/>
              <a:t>dette</a:t>
            </a:r>
            <a:r>
              <a:rPr lang="en-US" sz="2000" dirty="0"/>
              <a:t> </a:t>
            </a:r>
            <a:r>
              <a:rPr lang="en-US" sz="2000" dirty="0" err="1"/>
              <a:t>området</a:t>
            </a:r>
            <a:r>
              <a:rPr lang="en-US" sz="2000" dirty="0"/>
              <a:t> </a:t>
            </a:r>
            <a:r>
              <a:rPr lang="en-US" sz="2000" dirty="0" err="1"/>
              <a:t>fra</a:t>
            </a:r>
            <a:r>
              <a:rPr lang="en-US" sz="2000" dirty="0"/>
              <a:t> </a:t>
            </a:r>
            <a:r>
              <a:rPr lang="en-US" sz="2000" dirty="0" err="1"/>
              <a:t>naturen</a:t>
            </a:r>
            <a:r>
              <a:rPr lang="en-US" sz="2000" dirty="0"/>
              <a:t> sin side? </a:t>
            </a:r>
          </a:p>
          <a:p>
            <a:endParaRPr lang="en-US" sz="2000" dirty="0"/>
          </a:p>
        </p:txBody>
      </p:sp>
    </p:spTree>
    <p:extLst>
      <p:ext uri="{BB962C8B-B14F-4D97-AF65-F5344CB8AC3E}">
        <p14:creationId xmlns:p14="http://schemas.microsoft.com/office/powerpoint/2010/main" val="33285345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lassholder for innhold 6">
            <a:extLst>
              <a:ext uri="{FF2B5EF4-FFF2-40B4-BE49-F238E27FC236}">
                <a16:creationId xmlns:a16="http://schemas.microsoft.com/office/drawing/2014/main" id="{20D381E0-52CC-40FE-B05D-0D3AA9B1D4B0}"/>
              </a:ext>
            </a:extLst>
          </p:cNvPr>
          <p:cNvPicPr>
            <a:picLocks noChangeAspect="1"/>
          </p:cNvPicPr>
          <p:nvPr/>
        </p:nvPicPr>
        <p:blipFill rotWithShape="1">
          <a:blip r:embed="rId2"/>
          <a:srcRect l="825" r="8658" b="1"/>
          <a:stretch/>
        </p:blipFill>
        <p:spPr>
          <a:xfrm>
            <a:off x="33716" y="1"/>
            <a:ext cx="4834828" cy="3429000"/>
          </a:xfrm>
          <a:prstGeom prst="rect">
            <a:avLst/>
          </a:prstGeom>
        </p:spPr>
      </p:pic>
      <p:sp>
        <p:nvSpPr>
          <p:cNvPr id="16" name="Rectangle 15">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tel 1">
            <a:extLst>
              <a:ext uri="{FF2B5EF4-FFF2-40B4-BE49-F238E27FC236}">
                <a16:creationId xmlns:a16="http://schemas.microsoft.com/office/drawing/2014/main" id="{D3060DDE-8569-4EEA-9471-7105ADBB7A55}"/>
              </a:ext>
            </a:extLst>
          </p:cNvPr>
          <p:cNvSpPr>
            <a:spLocks noGrp="1"/>
          </p:cNvSpPr>
          <p:nvPr>
            <p:ph type="title"/>
          </p:nvPr>
        </p:nvSpPr>
        <p:spPr>
          <a:xfrm>
            <a:off x="7531610" y="365125"/>
            <a:ext cx="3822189" cy="1899912"/>
          </a:xfrm>
        </p:spPr>
        <p:txBody>
          <a:bodyPr>
            <a:normAutofit/>
          </a:bodyPr>
          <a:lstStyle/>
          <a:p>
            <a:r>
              <a:rPr lang="nb-NO" sz="4000" dirty="0"/>
              <a:t>Verdalselva. Vår venn og uvenn i mange tusen år.  </a:t>
            </a:r>
          </a:p>
        </p:txBody>
      </p:sp>
      <p:sp>
        <p:nvSpPr>
          <p:cNvPr id="11" name="Content Placeholder 10">
            <a:extLst>
              <a:ext uri="{FF2B5EF4-FFF2-40B4-BE49-F238E27FC236}">
                <a16:creationId xmlns:a16="http://schemas.microsoft.com/office/drawing/2014/main" id="{B6418F23-4907-40D9-56AA-876A890E9C6B}"/>
              </a:ext>
            </a:extLst>
          </p:cNvPr>
          <p:cNvSpPr>
            <a:spLocks noGrp="1"/>
          </p:cNvSpPr>
          <p:nvPr>
            <p:ph idx="1"/>
          </p:nvPr>
        </p:nvSpPr>
        <p:spPr>
          <a:xfrm>
            <a:off x="7531610" y="2434201"/>
            <a:ext cx="3822189" cy="3742762"/>
          </a:xfrm>
        </p:spPr>
        <p:txBody>
          <a:bodyPr>
            <a:normAutofit/>
          </a:bodyPr>
          <a:lstStyle/>
          <a:p>
            <a:r>
              <a:rPr lang="en-US" sz="2000" dirty="0"/>
              <a:t>Elva graver </a:t>
            </a:r>
            <a:r>
              <a:rPr lang="en-US" sz="2000" dirty="0" err="1"/>
              <a:t>i</a:t>
            </a:r>
            <a:r>
              <a:rPr lang="en-US" sz="2000" dirty="0"/>
              <a:t> </a:t>
            </a:r>
            <a:r>
              <a:rPr lang="en-US" sz="2000" dirty="0" err="1"/>
              <a:t>yttersving</a:t>
            </a:r>
            <a:r>
              <a:rPr lang="en-US" sz="2000" dirty="0"/>
              <a:t> og </a:t>
            </a:r>
            <a:r>
              <a:rPr lang="en-US" sz="2000" dirty="0" err="1"/>
              <a:t>legger</a:t>
            </a:r>
            <a:r>
              <a:rPr lang="en-US" sz="2000" dirty="0"/>
              <a:t> </a:t>
            </a:r>
            <a:r>
              <a:rPr lang="en-US" sz="2000" dirty="0" err="1"/>
              <a:t>igjen</a:t>
            </a:r>
            <a:r>
              <a:rPr lang="en-US" sz="2000" dirty="0"/>
              <a:t> sand, stein og </a:t>
            </a:r>
            <a:r>
              <a:rPr lang="en-US" sz="2000" dirty="0" err="1"/>
              <a:t>leire</a:t>
            </a:r>
            <a:r>
              <a:rPr lang="en-US" sz="2000" dirty="0"/>
              <a:t> </a:t>
            </a:r>
            <a:r>
              <a:rPr lang="en-US" sz="2000" dirty="0" err="1"/>
              <a:t>i</a:t>
            </a:r>
            <a:r>
              <a:rPr lang="en-US" sz="2000" dirty="0"/>
              <a:t> </a:t>
            </a:r>
            <a:r>
              <a:rPr lang="en-US" sz="2000" dirty="0" err="1"/>
              <a:t>innersvinger</a:t>
            </a:r>
            <a:r>
              <a:rPr lang="en-US" sz="2000" dirty="0"/>
              <a:t> </a:t>
            </a:r>
            <a:r>
              <a:rPr lang="en-US" sz="2000" dirty="0" err="1"/>
              <a:t>hvor</a:t>
            </a:r>
            <a:r>
              <a:rPr lang="en-US" sz="2000" dirty="0"/>
              <a:t> </a:t>
            </a:r>
            <a:r>
              <a:rPr lang="en-US" sz="2000" dirty="0" err="1"/>
              <a:t>farten</a:t>
            </a:r>
            <a:r>
              <a:rPr lang="en-US" sz="2000" dirty="0"/>
              <a:t> </a:t>
            </a:r>
            <a:r>
              <a:rPr lang="en-US" sz="2000" dirty="0" err="1"/>
              <a:t>på</a:t>
            </a:r>
            <a:r>
              <a:rPr lang="en-US" sz="2000" dirty="0"/>
              <a:t> </a:t>
            </a:r>
            <a:r>
              <a:rPr lang="en-US" sz="2000" dirty="0" err="1"/>
              <a:t>elva</a:t>
            </a:r>
            <a:r>
              <a:rPr lang="en-US" sz="2000" dirty="0"/>
              <a:t> </a:t>
            </a:r>
            <a:r>
              <a:rPr lang="en-US" sz="2000" dirty="0" err="1"/>
              <a:t>er</a:t>
            </a:r>
            <a:r>
              <a:rPr lang="en-US" sz="2000" dirty="0"/>
              <a:t> </a:t>
            </a:r>
            <a:r>
              <a:rPr lang="en-US" sz="2000" dirty="0" err="1"/>
              <a:t>lavere</a:t>
            </a:r>
            <a:r>
              <a:rPr lang="en-US" sz="2000" dirty="0"/>
              <a:t>. </a:t>
            </a:r>
          </a:p>
          <a:p>
            <a:r>
              <a:rPr lang="en-US" sz="2000" dirty="0" err="1"/>
              <a:t>Når</a:t>
            </a:r>
            <a:r>
              <a:rPr lang="en-US" sz="2000" dirty="0"/>
              <a:t> </a:t>
            </a:r>
            <a:r>
              <a:rPr lang="en-US" sz="2000" dirty="0" err="1"/>
              <a:t>elva</a:t>
            </a:r>
            <a:r>
              <a:rPr lang="en-US" sz="2000" dirty="0"/>
              <a:t> har </a:t>
            </a:r>
            <a:r>
              <a:rPr lang="en-US" sz="2000" dirty="0" err="1"/>
              <a:t>gravd</a:t>
            </a:r>
            <a:r>
              <a:rPr lang="en-US" sz="2000" dirty="0"/>
              <a:t> </a:t>
            </a:r>
            <a:r>
              <a:rPr lang="en-US" sz="2000" dirty="0" err="1"/>
              <a:t>nok</a:t>
            </a:r>
            <a:r>
              <a:rPr lang="en-US" sz="2000" dirty="0"/>
              <a:t>, </a:t>
            </a:r>
            <a:r>
              <a:rPr lang="en-US" sz="2000" dirty="0" err="1"/>
              <a:t>vil</a:t>
            </a:r>
            <a:r>
              <a:rPr lang="en-US" sz="2000" dirty="0"/>
              <a:t> </a:t>
            </a:r>
            <a:r>
              <a:rPr lang="en-US" sz="2000" dirty="0" err="1"/>
              <a:t>dette</a:t>
            </a:r>
            <a:r>
              <a:rPr lang="en-US" sz="2000" dirty="0"/>
              <a:t> </a:t>
            </a:r>
            <a:r>
              <a:rPr lang="en-US" sz="2000" dirty="0" err="1"/>
              <a:t>føre</a:t>
            </a:r>
            <a:r>
              <a:rPr lang="en-US" sz="2000" dirty="0"/>
              <a:t> </a:t>
            </a:r>
            <a:r>
              <a:rPr lang="en-US" sz="2000" dirty="0" err="1"/>
              <a:t>til</a:t>
            </a:r>
            <a:r>
              <a:rPr lang="en-US" sz="2000" dirty="0"/>
              <a:t> at </a:t>
            </a:r>
            <a:r>
              <a:rPr lang="en-US" sz="2000" dirty="0" err="1"/>
              <a:t>elva</a:t>
            </a:r>
            <a:r>
              <a:rPr lang="en-US" sz="2000" dirty="0"/>
              <a:t> </a:t>
            </a:r>
            <a:r>
              <a:rPr lang="en-US" sz="2000" dirty="0" err="1"/>
              <a:t>får</a:t>
            </a:r>
            <a:r>
              <a:rPr lang="en-US" sz="2000" dirty="0"/>
              <a:t> et </a:t>
            </a:r>
            <a:r>
              <a:rPr lang="en-US" sz="2000" dirty="0" err="1"/>
              <a:t>nytt</a:t>
            </a:r>
            <a:r>
              <a:rPr lang="en-US" sz="2000" dirty="0"/>
              <a:t> </a:t>
            </a:r>
            <a:r>
              <a:rPr lang="en-US" sz="2000" dirty="0" err="1"/>
              <a:t>løp</a:t>
            </a:r>
            <a:r>
              <a:rPr lang="en-US" sz="2000" dirty="0"/>
              <a:t>. </a:t>
            </a:r>
            <a:r>
              <a:rPr lang="en-US" sz="2000" dirty="0" err="1"/>
              <a:t>Dette</a:t>
            </a:r>
            <a:r>
              <a:rPr lang="en-US" sz="2000" dirty="0"/>
              <a:t> har </a:t>
            </a:r>
            <a:r>
              <a:rPr lang="en-US" sz="2000" dirty="0" err="1"/>
              <a:t>skjedd</a:t>
            </a:r>
            <a:r>
              <a:rPr lang="en-US" sz="2000" dirty="0"/>
              <a:t> </a:t>
            </a:r>
            <a:r>
              <a:rPr lang="en-US" sz="2000" dirty="0" err="1"/>
              <a:t>overalt</a:t>
            </a:r>
            <a:r>
              <a:rPr lang="en-US" sz="2000" dirty="0"/>
              <a:t> </a:t>
            </a:r>
            <a:r>
              <a:rPr lang="en-US" sz="2000" dirty="0" err="1"/>
              <a:t>i</a:t>
            </a:r>
            <a:r>
              <a:rPr lang="en-US" sz="2000" dirty="0"/>
              <a:t> </a:t>
            </a:r>
            <a:r>
              <a:rPr lang="en-US" sz="2000" dirty="0" err="1"/>
              <a:t>Verdal</a:t>
            </a:r>
            <a:r>
              <a:rPr lang="en-US" sz="2000" dirty="0"/>
              <a:t> </a:t>
            </a:r>
            <a:r>
              <a:rPr lang="en-US" sz="2000" dirty="0" err="1"/>
              <a:t>i</a:t>
            </a:r>
            <a:r>
              <a:rPr lang="en-US" sz="2000" dirty="0"/>
              <a:t> mange </a:t>
            </a:r>
            <a:r>
              <a:rPr lang="en-US" sz="2000" dirty="0" err="1"/>
              <a:t>tusen</a:t>
            </a:r>
            <a:r>
              <a:rPr lang="en-US" sz="2000" dirty="0"/>
              <a:t> </a:t>
            </a:r>
            <a:r>
              <a:rPr lang="en-US" sz="2000" dirty="0" err="1"/>
              <a:t>år</a:t>
            </a:r>
            <a:r>
              <a:rPr lang="en-US" sz="2000" dirty="0"/>
              <a:t>. </a:t>
            </a:r>
          </a:p>
          <a:p>
            <a:r>
              <a:rPr lang="en-US" sz="2000" dirty="0" err="1"/>
              <a:t>Verdalselva</a:t>
            </a:r>
            <a:r>
              <a:rPr lang="en-US" sz="2000" dirty="0"/>
              <a:t> har </a:t>
            </a:r>
            <a:r>
              <a:rPr lang="en-US" sz="2000" dirty="0" err="1"/>
              <a:t>sakte</a:t>
            </a:r>
            <a:r>
              <a:rPr lang="en-US" sz="2000" dirty="0"/>
              <a:t> men </a:t>
            </a:r>
            <a:r>
              <a:rPr lang="en-US" sz="2000" dirty="0" err="1"/>
              <a:t>sikkert</a:t>
            </a:r>
            <a:r>
              <a:rPr lang="en-US" sz="2000" dirty="0"/>
              <a:t> </a:t>
            </a:r>
            <a:r>
              <a:rPr lang="en-US" sz="2000" dirty="0" err="1"/>
              <a:t>gravd</a:t>
            </a:r>
            <a:r>
              <a:rPr lang="en-US" sz="2000" dirty="0"/>
              <a:t> </a:t>
            </a:r>
            <a:r>
              <a:rPr lang="en-US" sz="2000" dirty="0" err="1"/>
              <a:t>ut</a:t>
            </a:r>
            <a:r>
              <a:rPr lang="en-US" sz="2000" dirty="0"/>
              <a:t> hele </a:t>
            </a:r>
            <a:r>
              <a:rPr lang="en-US" sz="2000" dirty="0" err="1"/>
              <a:t>dalen</a:t>
            </a:r>
            <a:r>
              <a:rPr lang="en-US" sz="2000" dirty="0"/>
              <a:t> vi </a:t>
            </a:r>
            <a:r>
              <a:rPr lang="en-US" sz="2000" dirty="0" err="1"/>
              <a:t>bor</a:t>
            </a:r>
            <a:r>
              <a:rPr lang="en-US" sz="2000" dirty="0"/>
              <a:t> </a:t>
            </a:r>
            <a:r>
              <a:rPr lang="en-US" sz="2000" dirty="0" err="1"/>
              <a:t>i</a:t>
            </a:r>
            <a:r>
              <a:rPr lang="en-US" sz="2000" dirty="0"/>
              <a:t>. </a:t>
            </a:r>
          </a:p>
        </p:txBody>
      </p:sp>
      <p:sp>
        <p:nvSpPr>
          <p:cNvPr id="8" name="TekstSylinder 7">
            <a:extLst>
              <a:ext uri="{FF2B5EF4-FFF2-40B4-BE49-F238E27FC236}">
                <a16:creationId xmlns:a16="http://schemas.microsoft.com/office/drawing/2014/main" id="{B42EE184-3B24-48EF-B64C-2597E443B1B2}"/>
              </a:ext>
            </a:extLst>
          </p:cNvPr>
          <p:cNvSpPr txBox="1"/>
          <p:nvPr/>
        </p:nvSpPr>
        <p:spPr>
          <a:xfrm>
            <a:off x="125123" y="4740965"/>
            <a:ext cx="2454244" cy="923330"/>
          </a:xfrm>
          <a:prstGeom prst="rect">
            <a:avLst/>
          </a:prstGeom>
          <a:solidFill>
            <a:srgbClr val="FFFF00"/>
          </a:solidFill>
        </p:spPr>
        <p:txBody>
          <a:bodyPr wrap="square" rtlCol="0">
            <a:spAutoFit/>
          </a:bodyPr>
          <a:lstStyle/>
          <a:p>
            <a:r>
              <a:rPr lang="nb-NO" dirty="0"/>
              <a:t>Verdalen er faktisk Norges bredeste elvedal. </a:t>
            </a:r>
          </a:p>
        </p:txBody>
      </p:sp>
      <p:pic>
        <p:nvPicPr>
          <p:cNvPr id="10" name="Bilde 9">
            <a:extLst>
              <a:ext uri="{FF2B5EF4-FFF2-40B4-BE49-F238E27FC236}">
                <a16:creationId xmlns:a16="http://schemas.microsoft.com/office/drawing/2014/main" id="{E7033E03-B0EA-430D-8B01-5222315D9C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7589" y="2774720"/>
            <a:ext cx="4920859" cy="3268271"/>
          </a:xfrm>
          <a:prstGeom prst="rect">
            <a:avLst/>
          </a:prstGeom>
        </p:spPr>
      </p:pic>
      <p:sp>
        <p:nvSpPr>
          <p:cNvPr id="12" name="TekstSylinder 11">
            <a:extLst>
              <a:ext uri="{FF2B5EF4-FFF2-40B4-BE49-F238E27FC236}">
                <a16:creationId xmlns:a16="http://schemas.microsoft.com/office/drawing/2014/main" id="{68810E5A-43CF-48EE-8413-A31F1D30FB76}"/>
              </a:ext>
            </a:extLst>
          </p:cNvPr>
          <p:cNvSpPr txBox="1"/>
          <p:nvPr/>
        </p:nvSpPr>
        <p:spPr>
          <a:xfrm>
            <a:off x="4911006" y="5371313"/>
            <a:ext cx="2759757" cy="1477328"/>
          </a:xfrm>
          <a:prstGeom prst="rect">
            <a:avLst/>
          </a:prstGeom>
          <a:solidFill>
            <a:srgbClr val="FFC000"/>
          </a:solidFill>
        </p:spPr>
        <p:txBody>
          <a:bodyPr wrap="square" rtlCol="0">
            <a:spAutoFit/>
          </a:bodyPr>
          <a:lstStyle/>
          <a:p>
            <a:r>
              <a:rPr lang="en-US" dirty="0"/>
              <a:t>På </a:t>
            </a:r>
            <a:r>
              <a:rPr lang="en-US" dirty="0" err="1"/>
              <a:t>bildet</a:t>
            </a:r>
            <a:r>
              <a:rPr lang="en-US" dirty="0"/>
              <a:t> ser </a:t>
            </a:r>
            <a:r>
              <a:rPr lang="en-US" dirty="0" err="1"/>
              <a:t>dere</a:t>
            </a:r>
            <a:r>
              <a:rPr lang="en-US" dirty="0"/>
              <a:t> </a:t>
            </a:r>
            <a:r>
              <a:rPr lang="en-US" dirty="0" err="1"/>
              <a:t>hvordan</a:t>
            </a:r>
            <a:r>
              <a:rPr lang="en-US" dirty="0"/>
              <a:t> </a:t>
            </a:r>
            <a:r>
              <a:rPr lang="en-US" dirty="0" err="1"/>
              <a:t>en</a:t>
            </a:r>
            <a:r>
              <a:rPr lang="en-US" dirty="0"/>
              <a:t> </a:t>
            </a:r>
            <a:r>
              <a:rPr lang="en-US" dirty="0" err="1"/>
              <a:t>stor</a:t>
            </a:r>
            <a:r>
              <a:rPr lang="en-US" dirty="0"/>
              <a:t> </a:t>
            </a:r>
            <a:r>
              <a:rPr lang="en-US" dirty="0" err="1"/>
              <a:t>elvemel</a:t>
            </a:r>
            <a:r>
              <a:rPr lang="en-US" dirty="0"/>
              <a:t> </a:t>
            </a:r>
            <a:r>
              <a:rPr lang="en-US" dirty="0" err="1"/>
              <a:t>blir</a:t>
            </a:r>
            <a:r>
              <a:rPr lang="en-US" dirty="0"/>
              <a:t> </a:t>
            </a:r>
            <a:r>
              <a:rPr lang="en-US" dirty="0" err="1"/>
              <a:t>til</a:t>
            </a:r>
            <a:r>
              <a:rPr lang="en-US" dirty="0"/>
              <a:t>. </a:t>
            </a:r>
            <a:r>
              <a:rPr lang="en-US" dirty="0" err="1"/>
              <a:t>Disse</a:t>
            </a:r>
            <a:r>
              <a:rPr lang="en-US" dirty="0"/>
              <a:t> </a:t>
            </a:r>
            <a:r>
              <a:rPr lang="en-US" dirty="0" err="1"/>
              <a:t>finner</a:t>
            </a:r>
            <a:r>
              <a:rPr lang="en-US" dirty="0"/>
              <a:t> vi </a:t>
            </a:r>
            <a:r>
              <a:rPr lang="en-US" dirty="0" err="1"/>
              <a:t>i</a:t>
            </a:r>
            <a:r>
              <a:rPr lang="en-US" dirty="0"/>
              <a:t> </a:t>
            </a:r>
            <a:r>
              <a:rPr lang="en-US" dirty="0" err="1"/>
              <a:t>Verdal</a:t>
            </a:r>
            <a:r>
              <a:rPr lang="en-US" dirty="0"/>
              <a:t> </a:t>
            </a:r>
            <a:r>
              <a:rPr lang="en-US" dirty="0" err="1"/>
              <a:t>likevel</a:t>
            </a:r>
            <a:r>
              <a:rPr lang="en-US" dirty="0"/>
              <a:t> om </a:t>
            </a:r>
            <a:r>
              <a:rPr lang="en-US" dirty="0" err="1"/>
              <a:t>elva</a:t>
            </a:r>
            <a:r>
              <a:rPr lang="en-US" dirty="0"/>
              <a:t> </a:t>
            </a:r>
            <a:r>
              <a:rPr lang="en-US" dirty="0" err="1"/>
              <a:t>ikke</a:t>
            </a:r>
            <a:r>
              <a:rPr lang="en-US" dirty="0"/>
              <a:t> </a:t>
            </a:r>
            <a:r>
              <a:rPr lang="en-US" dirty="0" err="1"/>
              <a:t>er</a:t>
            </a:r>
            <a:r>
              <a:rPr lang="en-US" dirty="0"/>
              <a:t> </a:t>
            </a:r>
            <a:r>
              <a:rPr lang="en-US" dirty="0" err="1"/>
              <a:t>i</a:t>
            </a:r>
            <a:r>
              <a:rPr lang="en-US" dirty="0"/>
              <a:t> </a:t>
            </a:r>
            <a:r>
              <a:rPr lang="en-US" dirty="0" err="1"/>
              <a:t>nærheten</a:t>
            </a:r>
            <a:r>
              <a:rPr lang="en-US" dirty="0"/>
              <a:t>. </a:t>
            </a:r>
            <a:r>
              <a:rPr lang="en-US" dirty="0" err="1"/>
              <a:t>Hvorfor</a:t>
            </a:r>
            <a:r>
              <a:rPr lang="en-US" dirty="0"/>
              <a:t>? </a:t>
            </a:r>
          </a:p>
        </p:txBody>
      </p:sp>
    </p:spTree>
    <p:extLst>
      <p:ext uri="{BB962C8B-B14F-4D97-AF65-F5344CB8AC3E}">
        <p14:creationId xmlns:p14="http://schemas.microsoft.com/office/powerpoint/2010/main" val="38525899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lassholder for innhold 5">
            <a:extLst>
              <a:ext uri="{FF2B5EF4-FFF2-40B4-BE49-F238E27FC236}">
                <a16:creationId xmlns:a16="http://schemas.microsoft.com/office/drawing/2014/main" id="{B178550B-EC46-4C82-8945-715665191FA5}"/>
              </a:ext>
            </a:extLst>
          </p:cNvPr>
          <p:cNvPicPr>
            <a:picLocks noChangeAspect="1"/>
          </p:cNvPicPr>
          <p:nvPr/>
        </p:nvPicPr>
        <p:blipFill rotWithShape="1">
          <a:blip r:embed="rId2">
            <a:extLst>
              <a:ext uri="{28A0092B-C50C-407E-A947-70E740481C1C}">
                <a14:useLocalDpi xmlns:a14="http://schemas.microsoft.com/office/drawing/2010/main" val="0"/>
              </a:ext>
            </a:extLst>
          </a:blip>
          <a:srcRect l="14397" r="6292"/>
          <a:stretch/>
        </p:blipFill>
        <p:spPr>
          <a:xfrm>
            <a:off x="1" y="10"/>
            <a:ext cx="9669642" cy="6857990"/>
          </a:xfrm>
          <a:prstGeom prst="rect">
            <a:avLst/>
          </a:prstGeom>
        </p:spPr>
      </p:pic>
      <p:sp>
        <p:nvSpPr>
          <p:cNvPr id="15" name="Rectangle 14">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tel 1">
            <a:extLst>
              <a:ext uri="{FF2B5EF4-FFF2-40B4-BE49-F238E27FC236}">
                <a16:creationId xmlns:a16="http://schemas.microsoft.com/office/drawing/2014/main" id="{7AFC968E-2267-48DD-B3CD-18F8B87735AD}"/>
              </a:ext>
            </a:extLst>
          </p:cNvPr>
          <p:cNvSpPr>
            <a:spLocks noGrp="1"/>
          </p:cNvSpPr>
          <p:nvPr>
            <p:ph type="title"/>
          </p:nvPr>
        </p:nvSpPr>
        <p:spPr>
          <a:xfrm>
            <a:off x="7531610" y="365125"/>
            <a:ext cx="3822189" cy="1899912"/>
          </a:xfrm>
        </p:spPr>
        <p:txBody>
          <a:bodyPr>
            <a:normAutofit/>
          </a:bodyPr>
          <a:lstStyle/>
          <a:p>
            <a:r>
              <a:rPr lang="nb-NO" sz="4000"/>
              <a:t>Elveløpet</a:t>
            </a:r>
          </a:p>
        </p:txBody>
      </p:sp>
      <p:sp>
        <p:nvSpPr>
          <p:cNvPr id="10" name="Content Placeholder 9">
            <a:extLst>
              <a:ext uri="{FF2B5EF4-FFF2-40B4-BE49-F238E27FC236}">
                <a16:creationId xmlns:a16="http://schemas.microsoft.com/office/drawing/2014/main" id="{EF1F1AC6-2BF5-6E25-0A1F-36A6FF246434}"/>
              </a:ext>
            </a:extLst>
          </p:cNvPr>
          <p:cNvSpPr>
            <a:spLocks noGrp="1"/>
          </p:cNvSpPr>
          <p:nvPr>
            <p:ph idx="1"/>
          </p:nvPr>
        </p:nvSpPr>
        <p:spPr>
          <a:xfrm>
            <a:off x="7531610" y="2434201"/>
            <a:ext cx="3822189" cy="3742762"/>
          </a:xfrm>
        </p:spPr>
        <p:txBody>
          <a:bodyPr>
            <a:normAutofit fontScale="92500" lnSpcReduction="20000"/>
          </a:bodyPr>
          <a:lstStyle/>
          <a:p>
            <a:r>
              <a:rPr lang="en-US" sz="2000" dirty="0" err="1"/>
              <a:t>Dette</a:t>
            </a:r>
            <a:r>
              <a:rPr lang="en-US" sz="2000" dirty="0"/>
              <a:t> </a:t>
            </a:r>
            <a:r>
              <a:rPr lang="en-US" sz="2000" dirty="0" err="1"/>
              <a:t>er</a:t>
            </a:r>
            <a:r>
              <a:rPr lang="en-US" sz="2000" dirty="0"/>
              <a:t> et kart </a:t>
            </a:r>
            <a:r>
              <a:rPr lang="en-US" sz="2000" dirty="0" err="1"/>
              <a:t>som</a:t>
            </a:r>
            <a:r>
              <a:rPr lang="en-US" sz="2000" dirty="0"/>
              <a:t> </a:t>
            </a:r>
            <a:r>
              <a:rPr lang="en-US" sz="2000" dirty="0" err="1"/>
              <a:t>viser</a:t>
            </a:r>
            <a:r>
              <a:rPr lang="en-US" sz="2000" dirty="0"/>
              <a:t> </a:t>
            </a:r>
            <a:r>
              <a:rPr lang="en-US" sz="2000" dirty="0" err="1"/>
              <a:t>elvas</a:t>
            </a:r>
            <a:r>
              <a:rPr lang="en-US" sz="2000" dirty="0"/>
              <a:t> </a:t>
            </a:r>
            <a:r>
              <a:rPr lang="en-US" sz="2000" dirty="0" err="1"/>
              <a:t>endringer</a:t>
            </a:r>
            <a:r>
              <a:rPr lang="en-US" sz="2000" dirty="0"/>
              <a:t> </a:t>
            </a:r>
            <a:r>
              <a:rPr lang="en-US" sz="2000" dirty="0" err="1"/>
              <a:t>gjennom</a:t>
            </a:r>
            <a:r>
              <a:rPr lang="en-US" sz="2000" dirty="0"/>
              <a:t> 1000 </a:t>
            </a:r>
            <a:r>
              <a:rPr lang="en-US" sz="2000" dirty="0" err="1"/>
              <a:t>år</a:t>
            </a:r>
            <a:r>
              <a:rPr lang="en-US" sz="2000" dirty="0"/>
              <a:t>. </a:t>
            </a:r>
          </a:p>
          <a:p>
            <a:r>
              <a:rPr lang="en-US" sz="2000" dirty="0"/>
              <a:t>Det </a:t>
            </a:r>
            <a:r>
              <a:rPr lang="en-US" sz="2000" dirty="0" err="1"/>
              <a:t>blå</a:t>
            </a:r>
            <a:r>
              <a:rPr lang="en-US" sz="2000" dirty="0"/>
              <a:t> </a:t>
            </a:r>
            <a:r>
              <a:rPr lang="en-US" sz="2000" dirty="0" err="1"/>
              <a:t>eleveløpet</a:t>
            </a:r>
            <a:r>
              <a:rPr lang="en-US" sz="2000" dirty="0"/>
              <a:t> </a:t>
            </a:r>
            <a:r>
              <a:rPr lang="en-US" sz="2000" dirty="0" err="1"/>
              <a:t>beskriver</a:t>
            </a:r>
            <a:r>
              <a:rPr lang="en-US" sz="2000" dirty="0"/>
              <a:t> </a:t>
            </a:r>
            <a:r>
              <a:rPr lang="en-US" sz="2000" dirty="0" err="1"/>
              <a:t>sannsynlig</a:t>
            </a:r>
            <a:r>
              <a:rPr lang="en-US" sz="2000" dirty="0"/>
              <a:t> </a:t>
            </a:r>
            <a:r>
              <a:rPr lang="en-US" sz="2000" dirty="0" err="1"/>
              <a:t>løp</a:t>
            </a:r>
            <a:r>
              <a:rPr lang="en-US" sz="2000" dirty="0"/>
              <a:t> </a:t>
            </a:r>
            <a:r>
              <a:rPr lang="en-US" sz="2000" dirty="0" err="1"/>
              <a:t>i</a:t>
            </a:r>
            <a:r>
              <a:rPr lang="en-US" sz="2000" dirty="0"/>
              <a:t> 1030, </a:t>
            </a:r>
            <a:r>
              <a:rPr lang="en-US" sz="2000" dirty="0" err="1"/>
              <a:t>mens</a:t>
            </a:r>
            <a:r>
              <a:rPr lang="en-US" sz="2000" dirty="0"/>
              <a:t> det </a:t>
            </a:r>
            <a:r>
              <a:rPr lang="en-US" sz="2000" dirty="0" err="1"/>
              <a:t>andre</a:t>
            </a:r>
            <a:r>
              <a:rPr lang="en-US" sz="2000" dirty="0"/>
              <a:t> </a:t>
            </a:r>
            <a:r>
              <a:rPr lang="en-US" sz="2000" dirty="0" err="1"/>
              <a:t>er</a:t>
            </a:r>
            <a:r>
              <a:rPr lang="en-US" sz="2000" dirty="0"/>
              <a:t> </a:t>
            </a:r>
            <a:r>
              <a:rPr lang="en-US" sz="2000" dirty="0" err="1"/>
              <a:t>elvas</a:t>
            </a:r>
            <a:r>
              <a:rPr lang="en-US" sz="2000" dirty="0"/>
              <a:t> </a:t>
            </a:r>
            <a:r>
              <a:rPr lang="en-US" sz="2000" dirty="0" err="1"/>
              <a:t>løp</a:t>
            </a:r>
            <a:r>
              <a:rPr lang="en-US" sz="2000" dirty="0"/>
              <a:t> </a:t>
            </a:r>
            <a:r>
              <a:rPr lang="en-US" sz="2000" dirty="0" err="1"/>
              <a:t>i</a:t>
            </a:r>
            <a:r>
              <a:rPr lang="en-US" sz="2000" dirty="0"/>
              <a:t> 1890. </a:t>
            </a:r>
          </a:p>
          <a:p>
            <a:r>
              <a:rPr lang="en-US" sz="2000" dirty="0"/>
              <a:t>Det </a:t>
            </a:r>
            <a:r>
              <a:rPr lang="en-US" sz="2000" dirty="0" err="1"/>
              <a:t>er</a:t>
            </a:r>
            <a:r>
              <a:rPr lang="en-US" sz="2000" dirty="0"/>
              <a:t> </a:t>
            </a:r>
            <a:r>
              <a:rPr lang="en-US" sz="2000" dirty="0" err="1"/>
              <a:t>vanskelig</a:t>
            </a:r>
            <a:r>
              <a:rPr lang="en-US" sz="2000" dirty="0"/>
              <a:t> å </a:t>
            </a:r>
            <a:r>
              <a:rPr lang="en-US" sz="2000" dirty="0" err="1"/>
              <a:t>stadfeste</a:t>
            </a:r>
            <a:r>
              <a:rPr lang="en-US" sz="2000" dirty="0"/>
              <a:t> </a:t>
            </a:r>
            <a:r>
              <a:rPr lang="en-US" sz="2000" dirty="0" err="1"/>
              <a:t>hvor</a:t>
            </a:r>
            <a:r>
              <a:rPr lang="en-US" sz="2000" dirty="0"/>
              <a:t> </a:t>
            </a:r>
            <a:r>
              <a:rPr lang="en-US" sz="2000" dirty="0" err="1"/>
              <a:t>elva</a:t>
            </a:r>
            <a:r>
              <a:rPr lang="en-US" sz="2000" dirty="0"/>
              <a:t> har </a:t>
            </a:r>
            <a:r>
              <a:rPr lang="en-US" sz="2000" dirty="0" err="1"/>
              <a:t>gått</a:t>
            </a:r>
            <a:r>
              <a:rPr lang="en-US" sz="2000" dirty="0"/>
              <a:t> </a:t>
            </a:r>
            <a:r>
              <a:rPr lang="en-US" sz="2000" dirty="0" err="1"/>
              <a:t>til</a:t>
            </a:r>
            <a:r>
              <a:rPr lang="en-US" sz="2000" dirty="0"/>
              <a:t> </a:t>
            </a:r>
            <a:r>
              <a:rPr lang="en-US" sz="2000" dirty="0" err="1"/>
              <a:t>en</a:t>
            </a:r>
            <a:r>
              <a:rPr lang="en-US" sz="2000" dirty="0"/>
              <a:t> </a:t>
            </a:r>
            <a:r>
              <a:rPr lang="en-US" sz="2000" dirty="0" err="1"/>
              <a:t>hver</a:t>
            </a:r>
            <a:r>
              <a:rPr lang="en-US" sz="2000" dirty="0"/>
              <a:t> </a:t>
            </a:r>
            <a:r>
              <a:rPr lang="en-US" sz="2000" dirty="0" err="1"/>
              <a:t>tid</a:t>
            </a:r>
            <a:r>
              <a:rPr lang="en-US" sz="2000" dirty="0"/>
              <a:t>, da den har </a:t>
            </a:r>
            <a:r>
              <a:rPr lang="en-US" sz="2000" dirty="0" err="1"/>
              <a:t>vasket</a:t>
            </a:r>
            <a:r>
              <a:rPr lang="en-US" sz="2000" dirty="0"/>
              <a:t> </a:t>
            </a:r>
            <a:r>
              <a:rPr lang="en-US" sz="2000" dirty="0" err="1"/>
              <a:t>ut</a:t>
            </a:r>
            <a:r>
              <a:rPr lang="en-US" sz="2000" dirty="0"/>
              <a:t> </a:t>
            </a:r>
            <a:r>
              <a:rPr lang="en-US" sz="2000" dirty="0" err="1"/>
              <a:t>mye</a:t>
            </a:r>
            <a:r>
              <a:rPr lang="en-US" sz="2000" dirty="0"/>
              <a:t> </a:t>
            </a:r>
            <a:r>
              <a:rPr lang="en-US" sz="2000" dirty="0" err="1"/>
              <a:t>spor</a:t>
            </a:r>
            <a:r>
              <a:rPr lang="en-US" sz="2000" dirty="0"/>
              <a:t>, men vi vet at den har </a:t>
            </a:r>
            <a:r>
              <a:rPr lang="en-US" sz="2000" dirty="0" err="1"/>
              <a:t>vasket</a:t>
            </a:r>
            <a:r>
              <a:rPr lang="en-US" sz="2000" dirty="0"/>
              <a:t> </a:t>
            </a:r>
            <a:r>
              <a:rPr lang="en-US" sz="2000" dirty="0" err="1"/>
              <a:t>bort</a:t>
            </a:r>
            <a:r>
              <a:rPr lang="en-US" sz="2000" dirty="0"/>
              <a:t> alt </a:t>
            </a:r>
            <a:r>
              <a:rPr lang="en-US" sz="2000" dirty="0" err="1"/>
              <a:t>mellom</a:t>
            </a:r>
            <a:r>
              <a:rPr lang="en-US" sz="2000" dirty="0"/>
              <a:t> </a:t>
            </a:r>
            <a:r>
              <a:rPr lang="en-US" sz="2000" dirty="0" err="1"/>
              <a:t>Stiklestad</a:t>
            </a:r>
            <a:r>
              <a:rPr lang="en-US" sz="2000" dirty="0"/>
              <a:t> og </a:t>
            </a:r>
            <a:r>
              <a:rPr lang="en-US" sz="2000" dirty="0" err="1"/>
              <a:t>Vinne</a:t>
            </a:r>
            <a:r>
              <a:rPr lang="en-US" sz="2000" dirty="0"/>
              <a:t>. </a:t>
            </a:r>
          </a:p>
          <a:p>
            <a:r>
              <a:rPr lang="en-US" sz="2000" dirty="0">
                <a:solidFill>
                  <a:schemeClr val="accent1">
                    <a:lumMod val="75000"/>
                  </a:schemeClr>
                </a:solidFill>
              </a:rPr>
              <a:t>Vi ser </a:t>
            </a:r>
            <a:r>
              <a:rPr lang="en-US" sz="2000" dirty="0" err="1">
                <a:solidFill>
                  <a:schemeClr val="accent1">
                    <a:lumMod val="75000"/>
                  </a:schemeClr>
                </a:solidFill>
              </a:rPr>
              <a:t>på</a:t>
            </a:r>
            <a:r>
              <a:rPr lang="en-US" sz="2000" dirty="0">
                <a:solidFill>
                  <a:schemeClr val="accent1">
                    <a:lumMod val="75000"/>
                  </a:schemeClr>
                </a:solidFill>
              </a:rPr>
              <a:t> </a:t>
            </a:r>
            <a:r>
              <a:rPr lang="en-US" sz="2000" dirty="0" err="1">
                <a:solidFill>
                  <a:schemeClr val="accent1">
                    <a:lumMod val="75000"/>
                  </a:schemeClr>
                </a:solidFill>
              </a:rPr>
              <a:t>kartet</a:t>
            </a:r>
            <a:r>
              <a:rPr lang="en-US" sz="2000" dirty="0">
                <a:solidFill>
                  <a:schemeClr val="accent1">
                    <a:lumMod val="75000"/>
                  </a:schemeClr>
                </a:solidFill>
              </a:rPr>
              <a:t> at </a:t>
            </a:r>
            <a:r>
              <a:rPr lang="en-US" sz="2000" dirty="0" err="1">
                <a:solidFill>
                  <a:schemeClr val="accent1">
                    <a:lumMod val="75000"/>
                  </a:schemeClr>
                </a:solidFill>
              </a:rPr>
              <a:t>i</a:t>
            </a:r>
            <a:r>
              <a:rPr lang="en-US" sz="2000" dirty="0">
                <a:solidFill>
                  <a:schemeClr val="accent1">
                    <a:lumMod val="75000"/>
                  </a:schemeClr>
                </a:solidFill>
              </a:rPr>
              <a:t> 1030 </a:t>
            </a:r>
            <a:r>
              <a:rPr lang="en-US" sz="2000" dirty="0" err="1">
                <a:solidFill>
                  <a:schemeClr val="accent1">
                    <a:lumMod val="75000"/>
                  </a:schemeClr>
                </a:solidFill>
              </a:rPr>
              <a:t>gikk</a:t>
            </a:r>
            <a:r>
              <a:rPr lang="en-US" sz="2000" dirty="0">
                <a:solidFill>
                  <a:schemeClr val="accent1">
                    <a:lumMod val="75000"/>
                  </a:schemeClr>
                </a:solidFill>
              </a:rPr>
              <a:t> </a:t>
            </a:r>
            <a:r>
              <a:rPr lang="en-US" sz="2000" dirty="0" err="1">
                <a:solidFill>
                  <a:schemeClr val="accent1">
                    <a:lumMod val="75000"/>
                  </a:schemeClr>
                </a:solidFill>
              </a:rPr>
              <a:t>elva</a:t>
            </a:r>
            <a:r>
              <a:rPr lang="en-US" sz="2000" dirty="0">
                <a:solidFill>
                  <a:schemeClr val="accent1">
                    <a:lumMod val="75000"/>
                  </a:schemeClr>
                </a:solidFill>
              </a:rPr>
              <a:t> </a:t>
            </a:r>
            <a:r>
              <a:rPr lang="en-US" sz="2000" dirty="0" err="1">
                <a:solidFill>
                  <a:schemeClr val="accent1">
                    <a:lumMod val="75000"/>
                  </a:schemeClr>
                </a:solidFill>
              </a:rPr>
              <a:t>nært</a:t>
            </a:r>
            <a:r>
              <a:rPr lang="en-US" sz="2000" dirty="0">
                <a:solidFill>
                  <a:schemeClr val="accent1">
                    <a:lumMod val="75000"/>
                  </a:schemeClr>
                </a:solidFill>
              </a:rPr>
              <a:t> </a:t>
            </a:r>
            <a:r>
              <a:rPr lang="en-US" sz="2000" dirty="0" err="1">
                <a:solidFill>
                  <a:schemeClr val="accent1">
                    <a:lumMod val="75000"/>
                  </a:schemeClr>
                </a:solidFill>
              </a:rPr>
              <a:t>Stiklestad</a:t>
            </a:r>
            <a:r>
              <a:rPr lang="en-US" sz="2000" dirty="0">
                <a:solidFill>
                  <a:schemeClr val="accent1">
                    <a:lumMod val="75000"/>
                  </a:schemeClr>
                </a:solidFill>
              </a:rPr>
              <a:t> (den </a:t>
            </a:r>
            <a:r>
              <a:rPr lang="en-US" sz="2000" dirty="0" err="1">
                <a:solidFill>
                  <a:schemeClr val="accent1">
                    <a:lumMod val="75000"/>
                  </a:schemeClr>
                </a:solidFill>
              </a:rPr>
              <a:t>røde</a:t>
            </a:r>
            <a:r>
              <a:rPr lang="en-US" sz="2000" dirty="0">
                <a:solidFill>
                  <a:schemeClr val="accent1">
                    <a:lumMod val="75000"/>
                  </a:schemeClr>
                </a:solidFill>
              </a:rPr>
              <a:t> </a:t>
            </a:r>
            <a:r>
              <a:rPr lang="en-US" sz="2000" dirty="0" err="1">
                <a:solidFill>
                  <a:schemeClr val="accent1">
                    <a:lumMod val="75000"/>
                  </a:schemeClr>
                </a:solidFill>
              </a:rPr>
              <a:t>prikken</a:t>
            </a:r>
            <a:r>
              <a:rPr lang="en-US" sz="2000" dirty="0">
                <a:solidFill>
                  <a:schemeClr val="accent1">
                    <a:lumMod val="75000"/>
                  </a:schemeClr>
                </a:solidFill>
              </a:rPr>
              <a:t>), </a:t>
            </a:r>
            <a:r>
              <a:rPr lang="en-US" sz="2000" dirty="0" err="1">
                <a:solidFill>
                  <a:schemeClr val="accent1">
                    <a:lumMod val="75000"/>
                  </a:schemeClr>
                </a:solidFill>
              </a:rPr>
              <a:t>som</a:t>
            </a:r>
            <a:r>
              <a:rPr lang="en-US" sz="2000" dirty="0">
                <a:solidFill>
                  <a:schemeClr val="accent1">
                    <a:lumMod val="75000"/>
                  </a:schemeClr>
                </a:solidFill>
              </a:rPr>
              <a:t> </a:t>
            </a:r>
            <a:r>
              <a:rPr lang="en-US" sz="2000" dirty="0" err="1">
                <a:solidFill>
                  <a:schemeClr val="accent1">
                    <a:lumMod val="75000"/>
                  </a:schemeClr>
                </a:solidFill>
              </a:rPr>
              <a:t>gjorde</a:t>
            </a:r>
            <a:r>
              <a:rPr lang="en-US" sz="2000" dirty="0">
                <a:solidFill>
                  <a:schemeClr val="accent1">
                    <a:lumMod val="75000"/>
                  </a:schemeClr>
                </a:solidFill>
              </a:rPr>
              <a:t> det </a:t>
            </a:r>
            <a:r>
              <a:rPr lang="en-US" sz="2000" dirty="0" err="1">
                <a:solidFill>
                  <a:schemeClr val="accent1">
                    <a:lumMod val="75000"/>
                  </a:schemeClr>
                </a:solidFill>
              </a:rPr>
              <a:t>enkelt</a:t>
            </a:r>
            <a:r>
              <a:rPr lang="en-US" sz="2000" dirty="0">
                <a:solidFill>
                  <a:schemeClr val="accent1">
                    <a:lumMod val="75000"/>
                  </a:schemeClr>
                </a:solidFill>
              </a:rPr>
              <a:t> for </a:t>
            </a:r>
            <a:r>
              <a:rPr lang="en-US" sz="2000" dirty="0" err="1">
                <a:solidFill>
                  <a:schemeClr val="accent1">
                    <a:lumMod val="75000"/>
                  </a:schemeClr>
                </a:solidFill>
              </a:rPr>
              <a:t>bondehæren</a:t>
            </a:r>
            <a:r>
              <a:rPr lang="en-US" sz="2000" dirty="0">
                <a:solidFill>
                  <a:schemeClr val="accent1">
                    <a:lumMod val="75000"/>
                  </a:schemeClr>
                </a:solidFill>
              </a:rPr>
              <a:t> og </a:t>
            </a:r>
            <a:r>
              <a:rPr lang="en-US" sz="2000" dirty="0" err="1">
                <a:solidFill>
                  <a:schemeClr val="accent1">
                    <a:lumMod val="75000"/>
                  </a:schemeClr>
                </a:solidFill>
              </a:rPr>
              <a:t>nå</a:t>
            </a:r>
            <a:r>
              <a:rPr lang="en-US" sz="2000" dirty="0">
                <a:solidFill>
                  <a:schemeClr val="accent1">
                    <a:lumMod val="75000"/>
                  </a:schemeClr>
                </a:solidFill>
              </a:rPr>
              <a:t> </a:t>
            </a:r>
            <a:r>
              <a:rPr lang="en-US" sz="2000" dirty="0" err="1">
                <a:solidFill>
                  <a:schemeClr val="accent1">
                    <a:lumMod val="75000"/>
                  </a:schemeClr>
                </a:solidFill>
              </a:rPr>
              <a:t>Stiklestad</a:t>
            </a:r>
            <a:r>
              <a:rPr lang="en-US" sz="2000" dirty="0">
                <a:solidFill>
                  <a:schemeClr val="accent1">
                    <a:lumMod val="75000"/>
                  </a:schemeClr>
                </a:solidFill>
              </a:rPr>
              <a:t> med </a:t>
            </a:r>
            <a:r>
              <a:rPr lang="en-US" sz="2000" dirty="0" err="1">
                <a:solidFill>
                  <a:schemeClr val="accent1">
                    <a:lumMod val="75000"/>
                  </a:schemeClr>
                </a:solidFill>
              </a:rPr>
              <a:t>skipene</a:t>
            </a:r>
            <a:r>
              <a:rPr lang="en-US" sz="2000" dirty="0">
                <a:solidFill>
                  <a:schemeClr val="accent1">
                    <a:lumMod val="75000"/>
                  </a:schemeClr>
                </a:solidFill>
              </a:rPr>
              <a:t> sine. </a:t>
            </a:r>
          </a:p>
        </p:txBody>
      </p:sp>
    </p:spTree>
    <p:extLst>
      <p:ext uri="{BB962C8B-B14F-4D97-AF65-F5344CB8AC3E}">
        <p14:creationId xmlns:p14="http://schemas.microsoft.com/office/powerpoint/2010/main" val="3054501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Bilde 8">
            <a:extLst>
              <a:ext uri="{FF2B5EF4-FFF2-40B4-BE49-F238E27FC236}">
                <a16:creationId xmlns:a16="http://schemas.microsoft.com/office/drawing/2014/main" id="{876D0CAC-F705-4111-B5A6-27789E8EDE92}"/>
              </a:ext>
            </a:extLst>
          </p:cNvPr>
          <p:cNvPicPr>
            <a:picLocks noChangeAspect="1"/>
          </p:cNvPicPr>
          <p:nvPr/>
        </p:nvPicPr>
        <p:blipFill rotWithShape="1">
          <a:blip r:embed="rId2">
            <a:extLst>
              <a:ext uri="{28A0092B-C50C-407E-A947-70E740481C1C}">
                <a14:useLocalDpi xmlns:a14="http://schemas.microsoft.com/office/drawing/2010/main" val="0"/>
              </a:ext>
            </a:extLst>
          </a:blip>
          <a:srcRect r="5882" b="-1"/>
          <a:stretch/>
        </p:blipFill>
        <p:spPr>
          <a:xfrm>
            <a:off x="2519309" y="10"/>
            <a:ext cx="9669642" cy="6857990"/>
          </a:xfrm>
          <a:prstGeom prst="rect">
            <a:avLst/>
          </a:prstGeom>
        </p:spPr>
      </p:pic>
      <p:sp>
        <p:nvSpPr>
          <p:cNvPr id="21" name="Rectangle 2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tel 1">
            <a:extLst>
              <a:ext uri="{FF2B5EF4-FFF2-40B4-BE49-F238E27FC236}">
                <a16:creationId xmlns:a16="http://schemas.microsoft.com/office/drawing/2014/main" id="{BDAF8153-6A8B-41CB-97BC-CB38B99C4B1D}"/>
              </a:ext>
            </a:extLst>
          </p:cNvPr>
          <p:cNvSpPr>
            <a:spLocks noGrp="1"/>
          </p:cNvSpPr>
          <p:nvPr>
            <p:ph type="title"/>
          </p:nvPr>
        </p:nvSpPr>
        <p:spPr>
          <a:xfrm>
            <a:off x="838200" y="365125"/>
            <a:ext cx="3822189" cy="1899912"/>
          </a:xfrm>
        </p:spPr>
        <p:txBody>
          <a:bodyPr>
            <a:normAutofit/>
          </a:bodyPr>
          <a:lstStyle/>
          <a:p>
            <a:r>
              <a:rPr lang="nb-NO" sz="4000"/>
              <a:t>Slaget og landskapet i 1030</a:t>
            </a:r>
          </a:p>
        </p:txBody>
      </p:sp>
      <p:sp>
        <p:nvSpPr>
          <p:cNvPr id="3" name="Plassholder for innhold 2">
            <a:extLst>
              <a:ext uri="{FF2B5EF4-FFF2-40B4-BE49-F238E27FC236}">
                <a16:creationId xmlns:a16="http://schemas.microsoft.com/office/drawing/2014/main" id="{C74FD050-34EA-44B5-9A70-FC0FE135EC27}"/>
              </a:ext>
            </a:extLst>
          </p:cNvPr>
          <p:cNvSpPr>
            <a:spLocks noGrp="1"/>
          </p:cNvSpPr>
          <p:nvPr>
            <p:ph idx="1"/>
          </p:nvPr>
        </p:nvSpPr>
        <p:spPr>
          <a:xfrm>
            <a:off x="838200" y="2434201"/>
            <a:ext cx="3822189" cy="3742762"/>
          </a:xfrm>
        </p:spPr>
        <p:txBody>
          <a:bodyPr>
            <a:normAutofit fontScale="92500" lnSpcReduction="10000"/>
          </a:bodyPr>
          <a:lstStyle/>
          <a:p>
            <a:r>
              <a:rPr lang="nb-NO" sz="1300" dirty="0"/>
              <a:t>Området på Stiklestad i 1030 var helt annerledes enn det er i dag. </a:t>
            </a:r>
          </a:p>
          <a:p>
            <a:r>
              <a:rPr lang="nb-NO" sz="1300" dirty="0"/>
              <a:t>I Snorre står det: «Kong Olav hadde fylket på en bakketopp, og de stupte seg nedover mot bondehæren og løp så hardt at bondefylkingen bøyde unna for dem, slik at brystet på kongens fylking kom til å stå der som de fremste i bondehæren hadde stått.»</a:t>
            </a:r>
          </a:p>
          <a:p>
            <a:r>
              <a:rPr lang="nb-NO" sz="1300" dirty="0"/>
              <a:t>Når en hær samlet troppen sin på en bakketopp var det klart at her måtte det en lang bakketopp til for å få plass til alle. Hvor denne bakken lå er vanskelig å stadfeste nøyaktig, men mest sannsynlig er nok dette en gammel skråning etter elva som gikk her før 1030. </a:t>
            </a:r>
          </a:p>
          <a:p>
            <a:r>
              <a:rPr lang="nb-NO" sz="1300" dirty="0"/>
              <a:t>Inne på kulturhuset kan man se en modell av slagstedet i 1030. Denne er nok ikke 100% riktig da det er umulig å si hvordan landskapet nøyaktig var. </a:t>
            </a:r>
          </a:p>
          <a:p>
            <a:r>
              <a:rPr lang="nb-NO" sz="1300" dirty="0"/>
              <a:t>Man antar at området som er markert nord for kirka er området hvor den gamle elveskråningen lå som Olav mønstret sin hær på. Se skravert område på bildet. </a:t>
            </a:r>
          </a:p>
          <a:p>
            <a:r>
              <a:rPr lang="nb-NO" sz="1300" dirty="0"/>
              <a:t>Les mer om slaget her:  </a:t>
            </a:r>
            <a:r>
              <a:rPr lang="nb-NO" sz="1300" dirty="0">
                <a:hlinkClick r:id="rId3"/>
              </a:rPr>
              <a:t>Slaget på Stiklestad</a:t>
            </a:r>
            <a:endParaRPr lang="nb-NO" sz="1300" dirty="0"/>
          </a:p>
        </p:txBody>
      </p:sp>
      <p:sp>
        <p:nvSpPr>
          <p:cNvPr id="4" name="TekstSylinder 3">
            <a:extLst>
              <a:ext uri="{FF2B5EF4-FFF2-40B4-BE49-F238E27FC236}">
                <a16:creationId xmlns:a16="http://schemas.microsoft.com/office/drawing/2014/main" id="{62C32106-05A0-40B0-A2DC-17C6E2D77EF6}"/>
              </a:ext>
            </a:extLst>
          </p:cNvPr>
          <p:cNvSpPr txBox="1"/>
          <p:nvPr/>
        </p:nvSpPr>
        <p:spPr>
          <a:xfrm>
            <a:off x="1080655" y="1690688"/>
            <a:ext cx="184731" cy="369332"/>
          </a:xfrm>
          <a:prstGeom prst="rect">
            <a:avLst/>
          </a:prstGeom>
          <a:noFill/>
        </p:spPr>
        <p:txBody>
          <a:bodyPr wrap="none" rtlCol="0">
            <a:spAutoFit/>
          </a:bodyPr>
          <a:lstStyle/>
          <a:p>
            <a:endParaRPr lang="nb-NO" dirty="0"/>
          </a:p>
        </p:txBody>
      </p:sp>
      <p:sp>
        <p:nvSpPr>
          <p:cNvPr id="5" name="TekstSylinder 4">
            <a:extLst>
              <a:ext uri="{FF2B5EF4-FFF2-40B4-BE49-F238E27FC236}">
                <a16:creationId xmlns:a16="http://schemas.microsoft.com/office/drawing/2014/main" id="{6CFAFB94-1264-4A9A-BC7B-EB2FD7C4EEFA}"/>
              </a:ext>
            </a:extLst>
          </p:cNvPr>
          <p:cNvSpPr txBox="1"/>
          <p:nvPr/>
        </p:nvSpPr>
        <p:spPr>
          <a:xfrm>
            <a:off x="595745" y="2923309"/>
            <a:ext cx="3117273" cy="1676400"/>
          </a:xfrm>
          <a:prstGeom prst="rect">
            <a:avLst/>
          </a:prstGeom>
          <a:noFill/>
        </p:spPr>
        <p:txBody>
          <a:bodyPr wrap="square" rtlCol="0">
            <a:spAutoFit/>
          </a:bodyPr>
          <a:lstStyle/>
          <a:p>
            <a:endParaRPr lang="nb-NO" dirty="0"/>
          </a:p>
        </p:txBody>
      </p:sp>
      <p:sp>
        <p:nvSpPr>
          <p:cNvPr id="10" name="TekstSylinder 9">
            <a:extLst>
              <a:ext uri="{FF2B5EF4-FFF2-40B4-BE49-F238E27FC236}">
                <a16:creationId xmlns:a16="http://schemas.microsoft.com/office/drawing/2014/main" id="{20B7F5EF-FCC4-4385-9229-221E26830A3C}"/>
              </a:ext>
            </a:extLst>
          </p:cNvPr>
          <p:cNvSpPr txBox="1"/>
          <p:nvPr/>
        </p:nvSpPr>
        <p:spPr>
          <a:xfrm>
            <a:off x="6598407" y="2465223"/>
            <a:ext cx="2769101" cy="2862322"/>
          </a:xfrm>
          <a:prstGeom prst="rect">
            <a:avLst/>
          </a:prstGeom>
          <a:solidFill>
            <a:srgbClr val="FFFF00"/>
          </a:solidFill>
        </p:spPr>
        <p:txBody>
          <a:bodyPr wrap="square" rtlCol="0">
            <a:spAutoFit/>
          </a:bodyPr>
          <a:lstStyle/>
          <a:p>
            <a:r>
              <a:rPr lang="nb-NO" dirty="0"/>
              <a:t>Nord for kirka finner man sterke bevis på at denne elvemelen som Olav stod på har rast ut etter at kirka har blitt bygd. Dette er fordi området på andre siden ikke er fylt opp med leire i samme høyde. Vi skal se mer på kvikkleireskred etterpå. </a:t>
            </a:r>
          </a:p>
        </p:txBody>
      </p:sp>
    </p:spTree>
    <p:extLst>
      <p:ext uri="{BB962C8B-B14F-4D97-AF65-F5344CB8AC3E}">
        <p14:creationId xmlns:p14="http://schemas.microsoft.com/office/powerpoint/2010/main" val="374303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lassholder for innhold 12">
            <a:extLst>
              <a:ext uri="{FF2B5EF4-FFF2-40B4-BE49-F238E27FC236}">
                <a16:creationId xmlns:a16="http://schemas.microsoft.com/office/drawing/2014/main" id="{7F6C9DA4-5620-4D1A-AF9C-2731294DF7FA}"/>
              </a:ext>
            </a:extLst>
          </p:cNvPr>
          <p:cNvPicPr>
            <a:picLocks noChangeAspect="1"/>
          </p:cNvPicPr>
          <p:nvPr/>
        </p:nvPicPr>
        <p:blipFill rotWithShape="1">
          <a:blip r:embed="rId2">
            <a:extLst>
              <a:ext uri="{28A0092B-C50C-407E-A947-70E740481C1C}">
                <a14:useLocalDpi xmlns:a14="http://schemas.microsoft.com/office/drawing/2010/main" val="0"/>
              </a:ext>
            </a:extLst>
          </a:blip>
          <a:srcRect l="11313" r="9375"/>
          <a:stretch/>
        </p:blipFill>
        <p:spPr>
          <a:xfrm>
            <a:off x="1" y="10"/>
            <a:ext cx="9669642" cy="6857990"/>
          </a:xfrm>
          <a:prstGeom prst="rect">
            <a:avLst/>
          </a:prstGeom>
        </p:spPr>
      </p:pic>
      <p:sp>
        <p:nvSpPr>
          <p:cNvPr id="24" name="Rectangle 2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tel 1">
            <a:extLst>
              <a:ext uri="{FF2B5EF4-FFF2-40B4-BE49-F238E27FC236}">
                <a16:creationId xmlns:a16="http://schemas.microsoft.com/office/drawing/2014/main" id="{2AA60361-F432-4008-B89F-AC3BE6AF8EBD}"/>
              </a:ext>
            </a:extLst>
          </p:cNvPr>
          <p:cNvSpPr>
            <a:spLocks noGrp="1"/>
          </p:cNvSpPr>
          <p:nvPr>
            <p:ph type="title"/>
          </p:nvPr>
        </p:nvSpPr>
        <p:spPr>
          <a:xfrm>
            <a:off x="7531610" y="365125"/>
            <a:ext cx="3822189" cy="1899912"/>
          </a:xfrm>
        </p:spPr>
        <p:txBody>
          <a:bodyPr>
            <a:normAutofit/>
          </a:bodyPr>
          <a:lstStyle/>
          <a:p>
            <a:r>
              <a:rPr lang="nb-NO" sz="4000" dirty="0"/>
              <a:t>Norges beste naturlige </a:t>
            </a:r>
            <a:r>
              <a:rPr lang="nb-NO" sz="4000" dirty="0" err="1"/>
              <a:t>filuftsteaterscene</a:t>
            </a:r>
            <a:endParaRPr lang="nb-NO" sz="4000" dirty="0"/>
          </a:p>
        </p:txBody>
      </p:sp>
      <p:sp>
        <p:nvSpPr>
          <p:cNvPr id="17" name="Content Placeholder 16">
            <a:extLst>
              <a:ext uri="{FF2B5EF4-FFF2-40B4-BE49-F238E27FC236}">
                <a16:creationId xmlns:a16="http://schemas.microsoft.com/office/drawing/2014/main" id="{87323205-AAD0-784E-4708-02FD88512470}"/>
              </a:ext>
            </a:extLst>
          </p:cNvPr>
          <p:cNvSpPr>
            <a:spLocks noGrp="1"/>
          </p:cNvSpPr>
          <p:nvPr>
            <p:ph idx="1"/>
          </p:nvPr>
        </p:nvSpPr>
        <p:spPr>
          <a:xfrm>
            <a:off x="7531610" y="2434201"/>
            <a:ext cx="3822189" cy="3742762"/>
          </a:xfrm>
        </p:spPr>
        <p:txBody>
          <a:bodyPr>
            <a:normAutofit/>
          </a:bodyPr>
          <a:lstStyle/>
          <a:p>
            <a:r>
              <a:rPr lang="en-US" sz="2000" dirty="0" err="1"/>
              <a:t>Amfiet</a:t>
            </a:r>
            <a:r>
              <a:rPr lang="en-US" sz="2000" dirty="0"/>
              <a:t> </a:t>
            </a:r>
            <a:r>
              <a:rPr lang="en-US" sz="2000" dirty="0" err="1"/>
              <a:t>på</a:t>
            </a:r>
            <a:r>
              <a:rPr lang="en-US" sz="2000" dirty="0"/>
              <a:t> </a:t>
            </a:r>
            <a:r>
              <a:rPr lang="en-US" sz="2000" dirty="0" err="1"/>
              <a:t>Stiklestad</a:t>
            </a:r>
            <a:r>
              <a:rPr lang="en-US" sz="2000" dirty="0"/>
              <a:t> </a:t>
            </a:r>
            <a:r>
              <a:rPr lang="en-US" sz="2000" dirty="0" err="1"/>
              <a:t>er</a:t>
            </a:r>
            <a:r>
              <a:rPr lang="en-US" sz="2000" dirty="0"/>
              <a:t> </a:t>
            </a:r>
            <a:r>
              <a:rPr lang="en-US" sz="2000" dirty="0" err="1"/>
              <a:t>naturlig</a:t>
            </a:r>
            <a:r>
              <a:rPr lang="en-US" sz="2000" dirty="0"/>
              <a:t>. Det </a:t>
            </a:r>
            <a:r>
              <a:rPr lang="en-US" sz="2000" dirty="0" err="1"/>
              <a:t>vil</a:t>
            </a:r>
            <a:r>
              <a:rPr lang="en-US" sz="2000" dirty="0"/>
              <a:t> </a:t>
            </a:r>
            <a:r>
              <a:rPr lang="en-US" sz="2000" dirty="0" err="1"/>
              <a:t>si</a:t>
            </a:r>
            <a:r>
              <a:rPr lang="en-US" sz="2000" dirty="0"/>
              <a:t> at den </a:t>
            </a:r>
            <a:r>
              <a:rPr lang="en-US" sz="2000" dirty="0" err="1"/>
              <a:t>er</a:t>
            </a:r>
            <a:r>
              <a:rPr lang="en-US" sz="2000" dirty="0"/>
              <a:t> </a:t>
            </a:r>
            <a:r>
              <a:rPr lang="en-US" sz="2000" dirty="0" err="1"/>
              <a:t>laget</a:t>
            </a:r>
            <a:r>
              <a:rPr lang="en-US" sz="2000" dirty="0"/>
              <a:t> av </a:t>
            </a:r>
            <a:r>
              <a:rPr lang="en-US" sz="2000" dirty="0" err="1"/>
              <a:t>naturen</a:t>
            </a:r>
            <a:r>
              <a:rPr lang="en-US" sz="2000" dirty="0"/>
              <a:t>. </a:t>
            </a:r>
            <a:r>
              <a:rPr lang="en-US" sz="2000" dirty="0" err="1"/>
              <a:t>Selfølgelig</a:t>
            </a:r>
            <a:r>
              <a:rPr lang="en-US" sz="2000" dirty="0"/>
              <a:t> har </a:t>
            </a:r>
            <a:r>
              <a:rPr lang="en-US" sz="2000" dirty="0" err="1"/>
              <a:t>gravmaskiner</a:t>
            </a:r>
            <a:r>
              <a:rPr lang="en-US" sz="2000" dirty="0"/>
              <a:t> </a:t>
            </a:r>
            <a:r>
              <a:rPr lang="en-US" sz="2000" dirty="0" err="1"/>
              <a:t>ordnet</a:t>
            </a:r>
            <a:r>
              <a:rPr lang="en-US" sz="2000" dirty="0"/>
              <a:t> den </a:t>
            </a:r>
            <a:r>
              <a:rPr lang="en-US" sz="2000" dirty="0" err="1"/>
              <a:t>siste</a:t>
            </a:r>
            <a:r>
              <a:rPr lang="en-US" sz="2000" dirty="0"/>
              <a:t> </a:t>
            </a:r>
            <a:r>
              <a:rPr lang="en-US" sz="2000" dirty="0" err="1"/>
              <a:t>finishen</a:t>
            </a:r>
            <a:r>
              <a:rPr lang="en-US" sz="2000" dirty="0"/>
              <a:t>, men </a:t>
            </a:r>
            <a:r>
              <a:rPr lang="en-US" sz="2000" dirty="0" err="1"/>
              <a:t>dalen</a:t>
            </a:r>
            <a:r>
              <a:rPr lang="en-US" sz="2000" dirty="0"/>
              <a:t> </a:t>
            </a:r>
            <a:r>
              <a:rPr lang="en-US" sz="2000" dirty="0" err="1"/>
              <a:t>er</a:t>
            </a:r>
            <a:r>
              <a:rPr lang="en-US" sz="2000" dirty="0"/>
              <a:t> </a:t>
            </a:r>
            <a:r>
              <a:rPr lang="en-US" sz="2000" dirty="0" err="1"/>
              <a:t>formet</a:t>
            </a:r>
            <a:r>
              <a:rPr lang="en-US" sz="2000" dirty="0"/>
              <a:t> av </a:t>
            </a:r>
            <a:r>
              <a:rPr lang="en-US" sz="2000" dirty="0" err="1"/>
              <a:t>en</a:t>
            </a:r>
            <a:r>
              <a:rPr lang="en-US" sz="2000" dirty="0"/>
              <a:t> </a:t>
            </a:r>
            <a:r>
              <a:rPr lang="en-US" sz="2000" dirty="0" err="1"/>
              <a:t>bekk</a:t>
            </a:r>
            <a:r>
              <a:rPr lang="en-US" sz="2000" dirty="0"/>
              <a:t> </a:t>
            </a:r>
            <a:r>
              <a:rPr lang="en-US" sz="2000" dirty="0" err="1"/>
              <a:t>som</a:t>
            </a:r>
            <a:r>
              <a:rPr lang="en-US" sz="2000" dirty="0"/>
              <a:t> </a:t>
            </a:r>
            <a:r>
              <a:rPr lang="en-US" sz="2000" dirty="0" err="1"/>
              <a:t>heter</a:t>
            </a:r>
            <a:r>
              <a:rPr lang="en-US" sz="2000" dirty="0"/>
              <a:t> </a:t>
            </a:r>
            <a:r>
              <a:rPr lang="en-US" sz="2000" dirty="0" err="1"/>
              <a:t>Korsådalsbekken</a:t>
            </a:r>
            <a:r>
              <a:rPr lang="en-US" sz="2000" dirty="0"/>
              <a:t>.</a:t>
            </a:r>
          </a:p>
          <a:p>
            <a:r>
              <a:rPr lang="en-US" sz="2000" dirty="0"/>
              <a:t>I </a:t>
            </a:r>
            <a:r>
              <a:rPr lang="en-US" sz="2000" dirty="0" err="1"/>
              <a:t>dag</a:t>
            </a:r>
            <a:r>
              <a:rPr lang="en-US" sz="2000" dirty="0"/>
              <a:t> </a:t>
            </a:r>
            <a:r>
              <a:rPr lang="en-US" sz="2000" dirty="0" err="1"/>
              <a:t>renner</a:t>
            </a:r>
            <a:r>
              <a:rPr lang="en-US" sz="2000" dirty="0"/>
              <a:t> den </a:t>
            </a:r>
            <a:r>
              <a:rPr lang="en-US" sz="2000" dirty="0" err="1"/>
              <a:t>gjennom</a:t>
            </a:r>
            <a:r>
              <a:rPr lang="en-US" sz="2000" dirty="0"/>
              <a:t> </a:t>
            </a:r>
            <a:r>
              <a:rPr lang="en-US" sz="2000" dirty="0" err="1"/>
              <a:t>museumsområdet</a:t>
            </a:r>
            <a:r>
              <a:rPr lang="en-US" sz="2000" dirty="0"/>
              <a:t>. </a:t>
            </a:r>
          </a:p>
          <a:p>
            <a:pPr marL="0" indent="0">
              <a:buNone/>
            </a:pPr>
            <a:endParaRPr lang="en-US" sz="2000" dirty="0"/>
          </a:p>
        </p:txBody>
      </p:sp>
      <p:sp>
        <p:nvSpPr>
          <p:cNvPr id="16" name="TekstSylinder 15">
            <a:extLst>
              <a:ext uri="{FF2B5EF4-FFF2-40B4-BE49-F238E27FC236}">
                <a16:creationId xmlns:a16="http://schemas.microsoft.com/office/drawing/2014/main" id="{A80074CE-F848-4DFD-8231-D62AC23039B2}"/>
              </a:ext>
            </a:extLst>
          </p:cNvPr>
          <p:cNvSpPr txBox="1"/>
          <p:nvPr/>
        </p:nvSpPr>
        <p:spPr>
          <a:xfrm>
            <a:off x="3065770" y="5452666"/>
            <a:ext cx="2301361" cy="923330"/>
          </a:xfrm>
          <a:prstGeom prst="rect">
            <a:avLst/>
          </a:prstGeom>
          <a:solidFill>
            <a:srgbClr val="FFC000"/>
          </a:solidFill>
        </p:spPr>
        <p:txBody>
          <a:bodyPr wrap="square" rtlCol="0">
            <a:spAutoFit/>
          </a:bodyPr>
          <a:lstStyle/>
          <a:p>
            <a:r>
              <a:rPr lang="nb-NO" dirty="0"/>
              <a:t>Hvorfor ser vi ikke Korsdalsbekken på bildet? </a:t>
            </a:r>
          </a:p>
        </p:txBody>
      </p:sp>
    </p:spTree>
    <p:extLst>
      <p:ext uri="{BB962C8B-B14F-4D97-AF65-F5344CB8AC3E}">
        <p14:creationId xmlns:p14="http://schemas.microsoft.com/office/powerpoint/2010/main" val="33752077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lassholder for innhold 4">
            <a:extLst>
              <a:ext uri="{FF2B5EF4-FFF2-40B4-BE49-F238E27FC236}">
                <a16:creationId xmlns:a16="http://schemas.microsoft.com/office/drawing/2014/main" id="{72CE5A6B-096D-4C93-9C61-D4708794983F}"/>
              </a:ext>
            </a:extLst>
          </p:cNvPr>
          <p:cNvPicPr>
            <a:picLocks noChangeAspect="1"/>
          </p:cNvPicPr>
          <p:nvPr/>
        </p:nvPicPr>
        <p:blipFill rotWithShape="1">
          <a:blip r:embed="rId2">
            <a:extLst>
              <a:ext uri="{28A0092B-C50C-407E-A947-70E740481C1C}">
                <a14:useLocalDpi xmlns:a14="http://schemas.microsoft.com/office/drawing/2010/main" val="0"/>
              </a:ext>
            </a:extLst>
          </a:blip>
          <a:srcRect t="3902" b="1534"/>
          <a:stretch/>
        </p:blipFill>
        <p:spPr>
          <a:xfrm>
            <a:off x="1" y="10"/>
            <a:ext cx="9669642" cy="6857990"/>
          </a:xfrm>
          <a:prstGeom prst="rect">
            <a:avLst/>
          </a:prstGeom>
        </p:spPr>
      </p:pic>
      <p:sp>
        <p:nvSpPr>
          <p:cNvPr id="14" name="Rectangle 1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tel 1">
            <a:extLst>
              <a:ext uri="{FF2B5EF4-FFF2-40B4-BE49-F238E27FC236}">
                <a16:creationId xmlns:a16="http://schemas.microsoft.com/office/drawing/2014/main" id="{6C8DAA16-EBD3-4D42-A9D9-3B5B475A6089}"/>
              </a:ext>
            </a:extLst>
          </p:cNvPr>
          <p:cNvSpPr>
            <a:spLocks noGrp="1"/>
          </p:cNvSpPr>
          <p:nvPr>
            <p:ph type="title"/>
          </p:nvPr>
        </p:nvSpPr>
        <p:spPr>
          <a:xfrm>
            <a:off x="7531610" y="365125"/>
            <a:ext cx="3822189" cy="1899912"/>
          </a:xfrm>
        </p:spPr>
        <p:txBody>
          <a:bodyPr>
            <a:normAutofit/>
          </a:bodyPr>
          <a:lstStyle/>
          <a:p>
            <a:r>
              <a:rPr lang="nb-NO" sz="4000" dirty="0"/>
              <a:t>Korsådalsbekken</a:t>
            </a:r>
          </a:p>
        </p:txBody>
      </p:sp>
      <p:sp>
        <p:nvSpPr>
          <p:cNvPr id="9" name="Content Placeholder 8">
            <a:extLst>
              <a:ext uri="{FF2B5EF4-FFF2-40B4-BE49-F238E27FC236}">
                <a16:creationId xmlns:a16="http://schemas.microsoft.com/office/drawing/2014/main" id="{34983CC8-B2AD-228D-1A8E-5948CBD38047}"/>
              </a:ext>
            </a:extLst>
          </p:cNvPr>
          <p:cNvSpPr>
            <a:spLocks noGrp="1"/>
          </p:cNvSpPr>
          <p:nvPr>
            <p:ph idx="1"/>
          </p:nvPr>
        </p:nvSpPr>
        <p:spPr>
          <a:xfrm>
            <a:off x="7531610" y="2434201"/>
            <a:ext cx="3822189" cy="3742762"/>
          </a:xfrm>
        </p:spPr>
        <p:txBody>
          <a:bodyPr>
            <a:normAutofit/>
          </a:bodyPr>
          <a:lstStyle/>
          <a:p>
            <a:r>
              <a:rPr lang="en-US" sz="2000" dirty="0"/>
              <a:t>Denne </a:t>
            </a:r>
            <a:r>
              <a:rPr lang="en-US" sz="2000" dirty="0" err="1"/>
              <a:t>bekken</a:t>
            </a:r>
            <a:r>
              <a:rPr lang="en-US" sz="2000" dirty="0"/>
              <a:t> har </a:t>
            </a:r>
            <a:r>
              <a:rPr lang="en-US" sz="2000" dirty="0" err="1"/>
              <a:t>formet</a:t>
            </a:r>
            <a:r>
              <a:rPr lang="en-US" sz="2000" dirty="0"/>
              <a:t> </a:t>
            </a:r>
            <a:r>
              <a:rPr lang="en-US" sz="2000" dirty="0" err="1"/>
              <a:t>Stiklestadområdet</a:t>
            </a:r>
            <a:r>
              <a:rPr lang="en-US" sz="2000" dirty="0"/>
              <a:t> </a:t>
            </a:r>
            <a:r>
              <a:rPr lang="en-US" sz="2000" dirty="0" err="1"/>
              <a:t>slik</a:t>
            </a:r>
            <a:r>
              <a:rPr lang="en-US" sz="2000" dirty="0"/>
              <a:t> vi </a:t>
            </a:r>
            <a:r>
              <a:rPr lang="en-US" sz="2000" dirty="0" err="1"/>
              <a:t>kjenner</a:t>
            </a:r>
            <a:r>
              <a:rPr lang="en-US" sz="2000" dirty="0"/>
              <a:t> det </a:t>
            </a:r>
            <a:r>
              <a:rPr lang="en-US" sz="2000" dirty="0" err="1"/>
              <a:t>i</a:t>
            </a:r>
            <a:r>
              <a:rPr lang="en-US" sz="2000" dirty="0"/>
              <a:t> </a:t>
            </a:r>
            <a:r>
              <a:rPr lang="en-US" sz="2000" dirty="0" err="1"/>
              <a:t>dag</a:t>
            </a:r>
            <a:r>
              <a:rPr lang="en-US" sz="2000" dirty="0"/>
              <a:t>. </a:t>
            </a:r>
          </a:p>
          <a:p>
            <a:r>
              <a:rPr lang="en-US" sz="2000" dirty="0"/>
              <a:t>I </a:t>
            </a:r>
            <a:r>
              <a:rPr lang="en-US" sz="2000" dirty="0" err="1"/>
              <a:t>perioder</a:t>
            </a:r>
            <a:r>
              <a:rPr lang="en-US" sz="2000" dirty="0"/>
              <a:t> med </a:t>
            </a:r>
            <a:r>
              <a:rPr lang="en-US" sz="2000" dirty="0" err="1"/>
              <a:t>mye</a:t>
            </a:r>
            <a:r>
              <a:rPr lang="en-US" sz="2000" dirty="0"/>
              <a:t> </a:t>
            </a:r>
            <a:r>
              <a:rPr lang="en-US" sz="2000" dirty="0" err="1"/>
              <a:t>vannføring</a:t>
            </a:r>
            <a:r>
              <a:rPr lang="en-US" sz="2000" dirty="0"/>
              <a:t> har den </a:t>
            </a:r>
            <a:r>
              <a:rPr lang="en-US" sz="2000" dirty="0" err="1"/>
              <a:t>gravd</a:t>
            </a:r>
            <a:r>
              <a:rPr lang="en-US" sz="2000" dirty="0"/>
              <a:t> </a:t>
            </a:r>
            <a:r>
              <a:rPr lang="en-US" sz="2000" dirty="0" err="1"/>
              <a:t>ut</a:t>
            </a:r>
            <a:r>
              <a:rPr lang="en-US" sz="2000" dirty="0"/>
              <a:t> store </a:t>
            </a:r>
            <a:r>
              <a:rPr lang="en-US" sz="2000" dirty="0" err="1"/>
              <a:t>områder</a:t>
            </a:r>
            <a:r>
              <a:rPr lang="en-US" sz="2000" dirty="0"/>
              <a:t> og </a:t>
            </a:r>
            <a:r>
              <a:rPr lang="en-US" sz="2000" dirty="0" err="1"/>
              <a:t>utløst</a:t>
            </a:r>
            <a:r>
              <a:rPr lang="en-US" sz="2000" dirty="0"/>
              <a:t> store </a:t>
            </a:r>
            <a:r>
              <a:rPr lang="en-US" sz="2000" dirty="0" err="1"/>
              <a:t>kvikkleireskred</a:t>
            </a:r>
            <a:r>
              <a:rPr lang="en-US" sz="2000" dirty="0"/>
              <a:t> i </a:t>
            </a:r>
            <a:r>
              <a:rPr lang="en-US" sz="2000" dirty="0" err="1"/>
              <a:t>området</a:t>
            </a:r>
            <a:r>
              <a:rPr lang="en-US" sz="2000" dirty="0"/>
              <a:t>. </a:t>
            </a:r>
          </a:p>
        </p:txBody>
      </p:sp>
      <p:sp>
        <p:nvSpPr>
          <p:cNvPr id="6" name="TekstSylinder 5">
            <a:extLst>
              <a:ext uri="{FF2B5EF4-FFF2-40B4-BE49-F238E27FC236}">
                <a16:creationId xmlns:a16="http://schemas.microsoft.com/office/drawing/2014/main" id="{BDC2D07A-64F7-4EB0-9AB4-8A109F56249B}"/>
              </a:ext>
            </a:extLst>
          </p:cNvPr>
          <p:cNvSpPr txBox="1"/>
          <p:nvPr/>
        </p:nvSpPr>
        <p:spPr>
          <a:xfrm>
            <a:off x="1925782" y="4959926"/>
            <a:ext cx="2924514" cy="1200329"/>
          </a:xfrm>
          <a:prstGeom prst="rect">
            <a:avLst/>
          </a:prstGeom>
          <a:solidFill>
            <a:srgbClr val="FFC000"/>
          </a:solidFill>
        </p:spPr>
        <p:txBody>
          <a:bodyPr wrap="square" rtlCol="0">
            <a:spAutoFit/>
          </a:bodyPr>
          <a:lstStyle/>
          <a:p>
            <a:r>
              <a:rPr lang="nb-NO" dirty="0"/>
              <a:t>Kan du navnet på en annen bekk? Hvordan ser det ut rundt den? Er det skråninger ned til bekken? </a:t>
            </a:r>
          </a:p>
        </p:txBody>
      </p:sp>
    </p:spTree>
    <p:extLst>
      <p:ext uri="{BB962C8B-B14F-4D97-AF65-F5344CB8AC3E}">
        <p14:creationId xmlns:p14="http://schemas.microsoft.com/office/powerpoint/2010/main" val="8130389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Bilde 4">
            <a:extLst>
              <a:ext uri="{FF2B5EF4-FFF2-40B4-BE49-F238E27FC236}">
                <a16:creationId xmlns:a16="http://schemas.microsoft.com/office/drawing/2014/main" id="{433EA0C6-3D38-4963-9245-01751404ED58}"/>
              </a:ext>
            </a:extLst>
          </p:cNvPr>
          <p:cNvPicPr>
            <a:picLocks noChangeAspect="1"/>
          </p:cNvPicPr>
          <p:nvPr/>
        </p:nvPicPr>
        <p:blipFill rotWithShape="1">
          <a:blip r:embed="rId2">
            <a:extLst>
              <a:ext uri="{28A0092B-C50C-407E-A947-70E740481C1C}">
                <a14:useLocalDpi xmlns:a14="http://schemas.microsoft.com/office/drawing/2010/main" val="0"/>
              </a:ext>
            </a:extLst>
          </a:blip>
          <a:srcRect l="32274" r="14146" b="-1"/>
          <a:stretch/>
        </p:blipFill>
        <p:spPr>
          <a:xfrm>
            <a:off x="2522356" y="10"/>
            <a:ext cx="9669642" cy="6857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tel 1">
            <a:extLst>
              <a:ext uri="{FF2B5EF4-FFF2-40B4-BE49-F238E27FC236}">
                <a16:creationId xmlns:a16="http://schemas.microsoft.com/office/drawing/2014/main" id="{42C714FE-4BDD-45C7-AC84-CA9079C935B5}"/>
              </a:ext>
            </a:extLst>
          </p:cNvPr>
          <p:cNvSpPr>
            <a:spLocks noGrp="1"/>
          </p:cNvSpPr>
          <p:nvPr>
            <p:ph type="title"/>
          </p:nvPr>
        </p:nvSpPr>
        <p:spPr>
          <a:xfrm>
            <a:off x="838200" y="365125"/>
            <a:ext cx="3822189" cy="1899912"/>
          </a:xfrm>
        </p:spPr>
        <p:txBody>
          <a:bodyPr>
            <a:normAutofit/>
          </a:bodyPr>
          <a:lstStyle/>
          <a:p>
            <a:r>
              <a:rPr lang="nb-NO" sz="4000"/>
              <a:t>Kvikkleireskred</a:t>
            </a:r>
          </a:p>
        </p:txBody>
      </p:sp>
      <p:sp>
        <p:nvSpPr>
          <p:cNvPr id="3" name="Plassholder for innhold 2">
            <a:extLst>
              <a:ext uri="{FF2B5EF4-FFF2-40B4-BE49-F238E27FC236}">
                <a16:creationId xmlns:a16="http://schemas.microsoft.com/office/drawing/2014/main" id="{29192CFE-3479-4E40-AE2D-F349A322FBD1}"/>
              </a:ext>
            </a:extLst>
          </p:cNvPr>
          <p:cNvSpPr>
            <a:spLocks noGrp="1"/>
          </p:cNvSpPr>
          <p:nvPr>
            <p:ph idx="1"/>
          </p:nvPr>
        </p:nvSpPr>
        <p:spPr>
          <a:xfrm>
            <a:off x="838200" y="2434201"/>
            <a:ext cx="3822189" cy="3742762"/>
          </a:xfrm>
        </p:spPr>
        <p:txBody>
          <a:bodyPr>
            <a:normAutofit fontScale="92500" lnSpcReduction="20000"/>
          </a:bodyPr>
          <a:lstStyle/>
          <a:p>
            <a:pPr marL="0" indent="0">
              <a:buNone/>
            </a:pPr>
            <a:r>
              <a:rPr lang="nb-NO" sz="1400" dirty="0"/>
              <a:t>1. For 10000 år siden var Norge dekt med et islag på 3-4000 meter tykt. Denne isen gjorde at landet ble presset ned hele 180 meter. </a:t>
            </a:r>
          </a:p>
          <a:p>
            <a:pPr marL="0" indent="0">
              <a:buNone/>
            </a:pPr>
            <a:r>
              <a:rPr lang="nb-NO" sz="1400" dirty="0"/>
              <a:t>2. Isen smeltet da klimaet ble varmere, men landet brukte mange tusen år på å heve seg til normalt nivå, vi hever faktisk enda.</a:t>
            </a:r>
          </a:p>
          <a:p>
            <a:pPr marL="0" indent="0">
              <a:buNone/>
            </a:pPr>
            <a:r>
              <a:rPr lang="nb-NO" sz="1400" dirty="0"/>
              <a:t>3. Etter istiden gikk sjøen langt innover landet. Når landet hevet seg endret kystlinjen seg mer og mer. Det vi kjenner som Verdalen i dag sto under vann kjempelenge. </a:t>
            </a:r>
          </a:p>
          <a:p>
            <a:pPr marL="0" indent="0">
              <a:buNone/>
            </a:pPr>
            <a:r>
              <a:rPr lang="nb-NO" sz="1400" dirty="0"/>
              <a:t>4. På havbunnen blir det laget leire som er full av salt. Vi har vel alle smakt på hvordan sjøvann smaker? Det er denne leira som ble liggende på land når sjøen forsvant. </a:t>
            </a:r>
          </a:p>
          <a:p>
            <a:pPr marL="0" indent="0">
              <a:buNone/>
            </a:pPr>
            <a:r>
              <a:rPr lang="nb-NO" sz="1400" dirty="0"/>
              <a:t>5. Denne leiren blir liggende i lommer og oppfører seg som en ballong med luft. Går det hull på disse lommene kan det skje store katastrofer. </a:t>
            </a:r>
          </a:p>
          <a:p>
            <a:pPr marL="0" indent="0">
              <a:buNone/>
            </a:pPr>
            <a:r>
              <a:rPr lang="nb-NO" sz="1400" dirty="0"/>
              <a:t>6. Elver og bekker som graver inn i slike lommer skaper disse «hullene» og får leira til å bli </a:t>
            </a:r>
            <a:r>
              <a:rPr lang="nb-NO" sz="1400" dirty="0" err="1"/>
              <a:t>tiltynnflytende</a:t>
            </a:r>
            <a:r>
              <a:rPr lang="nb-NO" sz="1400" dirty="0"/>
              <a:t> </a:t>
            </a:r>
            <a:r>
              <a:rPr lang="nb-NO" sz="1400" dirty="0" err="1"/>
              <a:t>kvikkleire</a:t>
            </a:r>
            <a:r>
              <a:rPr lang="nb-NO" sz="1400" dirty="0"/>
              <a:t> på noen få sekunder. Jorda har da plutselig forvandlet seg fra hard til flytende. </a:t>
            </a:r>
          </a:p>
          <a:p>
            <a:pPr marL="0" indent="0">
              <a:buNone/>
            </a:pPr>
            <a:endParaRPr lang="nb-NO" sz="1400" dirty="0"/>
          </a:p>
        </p:txBody>
      </p:sp>
      <p:sp>
        <p:nvSpPr>
          <p:cNvPr id="6" name="TekstSylinder 5">
            <a:extLst>
              <a:ext uri="{FF2B5EF4-FFF2-40B4-BE49-F238E27FC236}">
                <a16:creationId xmlns:a16="http://schemas.microsoft.com/office/drawing/2014/main" id="{BBF4B05E-6D29-4CEE-AB9C-8BF54930327C}"/>
              </a:ext>
            </a:extLst>
          </p:cNvPr>
          <p:cNvSpPr txBox="1"/>
          <p:nvPr/>
        </p:nvSpPr>
        <p:spPr>
          <a:xfrm>
            <a:off x="7661564" y="4592963"/>
            <a:ext cx="3013062" cy="923330"/>
          </a:xfrm>
          <a:prstGeom prst="rect">
            <a:avLst/>
          </a:prstGeom>
          <a:solidFill>
            <a:srgbClr val="FFC000"/>
          </a:solidFill>
        </p:spPr>
        <p:txBody>
          <a:bodyPr wrap="square" rtlCol="0">
            <a:spAutoFit/>
          </a:bodyPr>
          <a:lstStyle/>
          <a:p>
            <a:r>
              <a:rPr lang="nb-NO" dirty="0"/>
              <a:t>Husker du dette?</a:t>
            </a:r>
          </a:p>
          <a:p>
            <a:r>
              <a:rPr lang="nb-NO" dirty="0"/>
              <a:t>Raset i Gjerdrum i jula 2020 krevde 10 menneskeliv. </a:t>
            </a:r>
          </a:p>
        </p:txBody>
      </p:sp>
      <p:sp>
        <p:nvSpPr>
          <p:cNvPr id="7" name="TekstSylinder 6">
            <a:extLst>
              <a:ext uri="{FF2B5EF4-FFF2-40B4-BE49-F238E27FC236}">
                <a16:creationId xmlns:a16="http://schemas.microsoft.com/office/drawing/2014/main" id="{3CFFE774-1FBF-4F5A-94D9-70775996D812}"/>
              </a:ext>
            </a:extLst>
          </p:cNvPr>
          <p:cNvSpPr txBox="1"/>
          <p:nvPr/>
        </p:nvSpPr>
        <p:spPr>
          <a:xfrm>
            <a:off x="4326759" y="4929809"/>
            <a:ext cx="3204853" cy="1477328"/>
          </a:xfrm>
          <a:prstGeom prst="rect">
            <a:avLst/>
          </a:prstGeom>
          <a:solidFill>
            <a:srgbClr val="92D050"/>
          </a:solidFill>
        </p:spPr>
        <p:txBody>
          <a:bodyPr wrap="square" rtlCol="0">
            <a:spAutoFit/>
          </a:bodyPr>
          <a:lstStyle/>
          <a:p>
            <a:r>
              <a:rPr lang="nb-NO" dirty="0"/>
              <a:t>På denne siden kan du finne mer informasjon om </a:t>
            </a:r>
            <a:r>
              <a:rPr lang="nb-NO" dirty="0" err="1"/>
              <a:t>kvikkleire</a:t>
            </a:r>
            <a:r>
              <a:rPr lang="nb-NO" dirty="0"/>
              <a:t>: </a:t>
            </a:r>
            <a:r>
              <a:rPr lang="nb-NO" dirty="0">
                <a:hlinkClick r:id="rId3"/>
              </a:rPr>
              <a:t>https://www.nve.no/om-nve/spoer-nve/om-kvikkleire/</a:t>
            </a:r>
            <a:endParaRPr lang="nb-NO" dirty="0"/>
          </a:p>
          <a:p>
            <a:endParaRPr lang="nb-NO" dirty="0"/>
          </a:p>
        </p:txBody>
      </p:sp>
    </p:spTree>
    <p:extLst>
      <p:ext uri="{BB962C8B-B14F-4D97-AF65-F5344CB8AC3E}">
        <p14:creationId xmlns:p14="http://schemas.microsoft.com/office/powerpoint/2010/main" val="19570199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Bilde 6">
            <a:extLst>
              <a:ext uri="{FF2B5EF4-FFF2-40B4-BE49-F238E27FC236}">
                <a16:creationId xmlns:a16="http://schemas.microsoft.com/office/drawing/2014/main" id="{3699216E-4547-41A5-8A74-BD9AFCC7D1E4}"/>
              </a:ext>
            </a:extLst>
          </p:cNvPr>
          <p:cNvPicPr>
            <a:picLocks noChangeAspect="1"/>
          </p:cNvPicPr>
          <p:nvPr/>
        </p:nvPicPr>
        <p:blipFill rotWithShape="1">
          <a:blip r:embed="rId2">
            <a:extLst>
              <a:ext uri="{28A0092B-C50C-407E-A947-70E740481C1C}">
                <a14:useLocalDpi xmlns:a14="http://schemas.microsoft.com/office/drawing/2010/main" val="0"/>
              </a:ext>
            </a:extLst>
          </a:blip>
          <a:srcRect t="2116" r="-1" b="22222"/>
          <a:stretch/>
        </p:blipFill>
        <p:spPr>
          <a:xfrm>
            <a:off x="320040" y="320040"/>
            <a:ext cx="11548872" cy="4303462"/>
          </a:xfrm>
          <a:prstGeom prst="rect">
            <a:avLst/>
          </a:prstGeom>
        </p:spPr>
      </p:pic>
      <p:sp>
        <p:nvSpPr>
          <p:cNvPr id="14" name="Rectangle 13">
            <a:extLst>
              <a:ext uri="{FF2B5EF4-FFF2-40B4-BE49-F238E27FC236}">
                <a16:creationId xmlns:a16="http://schemas.microsoft.com/office/drawing/2014/main" id="{A27B6159-7734-4564-9E0F-C4BC43C36E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4782312"/>
            <a:ext cx="11548872" cy="1755648"/>
          </a:xfrm>
          <a:prstGeom prst="rect">
            <a:avLst/>
          </a:prstGeom>
          <a:solidFill>
            <a:schemeClr val="tx1">
              <a:alpha val="93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tel 1">
            <a:extLst>
              <a:ext uri="{FF2B5EF4-FFF2-40B4-BE49-F238E27FC236}">
                <a16:creationId xmlns:a16="http://schemas.microsoft.com/office/drawing/2014/main" id="{A68C8E40-C718-4779-9AED-328F58824264}"/>
              </a:ext>
            </a:extLst>
          </p:cNvPr>
          <p:cNvSpPr>
            <a:spLocks noGrp="1"/>
          </p:cNvSpPr>
          <p:nvPr>
            <p:ph type="title"/>
          </p:nvPr>
        </p:nvSpPr>
        <p:spPr>
          <a:xfrm>
            <a:off x="841248" y="5009083"/>
            <a:ext cx="2889504" cy="1345997"/>
          </a:xfrm>
        </p:spPr>
        <p:txBody>
          <a:bodyPr anchor="ctr">
            <a:normAutofit/>
          </a:bodyPr>
          <a:lstStyle/>
          <a:p>
            <a:r>
              <a:rPr lang="nb-NO" sz="2600">
                <a:solidFill>
                  <a:schemeClr val="bg1"/>
                </a:solidFill>
              </a:rPr>
              <a:t>Raset ved Uglen. </a:t>
            </a:r>
          </a:p>
        </p:txBody>
      </p:sp>
      <p:cxnSp>
        <p:nvCxnSpPr>
          <p:cNvPr id="16" name="Straight Connector 15">
            <a:extLst>
              <a:ext uri="{FF2B5EF4-FFF2-40B4-BE49-F238E27FC236}">
                <a16:creationId xmlns:a16="http://schemas.microsoft.com/office/drawing/2014/main" id="{E2FFB46B-05BC-4950-B18A-9593FDAE6E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059936" y="5237979"/>
            <a:ext cx="0" cy="914400"/>
          </a:xfrm>
          <a:prstGeom prst="line">
            <a:avLst/>
          </a:prstGeom>
          <a:ln w="19050">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sp>
        <p:nvSpPr>
          <p:cNvPr id="3" name="Plassholder for innhold 2">
            <a:extLst>
              <a:ext uri="{FF2B5EF4-FFF2-40B4-BE49-F238E27FC236}">
                <a16:creationId xmlns:a16="http://schemas.microsoft.com/office/drawing/2014/main" id="{17E597A7-EBA0-4F31-A775-492E092E38BF}"/>
              </a:ext>
            </a:extLst>
          </p:cNvPr>
          <p:cNvSpPr>
            <a:spLocks noGrp="1"/>
          </p:cNvSpPr>
          <p:nvPr>
            <p:ph idx="1"/>
          </p:nvPr>
        </p:nvSpPr>
        <p:spPr>
          <a:xfrm>
            <a:off x="4379976" y="5009083"/>
            <a:ext cx="6976872" cy="1345997"/>
          </a:xfrm>
        </p:spPr>
        <p:txBody>
          <a:bodyPr anchor="ctr">
            <a:normAutofit fontScale="85000" lnSpcReduction="20000"/>
          </a:bodyPr>
          <a:lstStyle/>
          <a:p>
            <a:r>
              <a:rPr lang="nb-NO" sz="1700" dirty="0">
                <a:solidFill>
                  <a:schemeClr val="bg1"/>
                </a:solidFill>
              </a:rPr>
              <a:t>Uglen er en gård som ligger </a:t>
            </a:r>
            <a:r>
              <a:rPr lang="nb-NO" sz="1700" dirty="0" err="1">
                <a:solidFill>
                  <a:schemeClr val="bg1"/>
                </a:solidFill>
              </a:rPr>
              <a:t>ca</a:t>
            </a:r>
            <a:r>
              <a:rPr lang="nb-NO" sz="1700" dirty="0">
                <a:solidFill>
                  <a:schemeClr val="bg1"/>
                </a:solidFill>
              </a:rPr>
              <a:t> 2 km øst for Stiklestad. Her skjedde det et ras på 1300 tallet som gjorde at Korsådalsbekken endret løp. </a:t>
            </a:r>
          </a:p>
          <a:p>
            <a:r>
              <a:rPr lang="nb-NO" sz="1700" dirty="0">
                <a:solidFill>
                  <a:schemeClr val="bg1"/>
                </a:solidFill>
              </a:rPr>
              <a:t>Den røde linjen er dagens Korsådalsbekk. Den blå linja er bekken før raset ved Uglen. </a:t>
            </a:r>
          </a:p>
          <a:p>
            <a:r>
              <a:rPr lang="nb-NO" sz="1700" dirty="0">
                <a:solidFill>
                  <a:schemeClr val="bg1"/>
                </a:solidFill>
              </a:rPr>
              <a:t>Raset førte bekken i nytt løp ned mot Stiklestad. Her fant den store områder med leire, hvor bekken vasket ut saltet som igjen førte til store kvikkleireskred som har formet området på Stiklestad. </a:t>
            </a:r>
          </a:p>
          <a:p>
            <a:endParaRPr lang="nb-NO" sz="1700" dirty="0">
              <a:solidFill>
                <a:schemeClr val="bg1"/>
              </a:solidFill>
            </a:endParaRPr>
          </a:p>
        </p:txBody>
      </p:sp>
      <p:sp>
        <p:nvSpPr>
          <p:cNvPr id="8" name="TekstSylinder 7">
            <a:extLst>
              <a:ext uri="{FF2B5EF4-FFF2-40B4-BE49-F238E27FC236}">
                <a16:creationId xmlns:a16="http://schemas.microsoft.com/office/drawing/2014/main" id="{77F92E48-EB50-431A-A8E5-A0A367A4BAC2}"/>
              </a:ext>
            </a:extLst>
          </p:cNvPr>
          <p:cNvSpPr txBox="1"/>
          <p:nvPr/>
        </p:nvSpPr>
        <p:spPr>
          <a:xfrm>
            <a:off x="533136" y="3758632"/>
            <a:ext cx="2889504" cy="944275"/>
          </a:xfrm>
          <a:prstGeom prst="rect">
            <a:avLst/>
          </a:prstGeom>
          <a:solidFill>
            <a:schemeClr val="accent6"/>
          </a:solidFill>
        </p:spPr>
        <p:txBody>
          <a:bodyPr wrap="square" rtlCol="0">
            <a:spAutoFit/>
          </a:bodyPr>
          <a:lstStyle/>
          <a:p>
            <a:r>
              <a:rPr lang="nb-NO" dirty="0">
                <a:solidFill>
                  <a:schemeClr val="bg1"/>
                </a:solidFill>
              </a:rPr>
              <a:t>Kan du tenke deg hvor raset startet, slik at bekken endret løp?</a:t>
            </a:r>
          </a:p>
        </p:txBody>
      </p:sp>
    </p:spTree>
    <p:extLst>
      <p:ext uri="{BB962C8B-B14F-4D97-AF65-F5344CB8AC3E}">
        <p14:creationId xmlns:p14="http://schemas.microsoft.com/office/powerpoint/2010/main" val="3897670349"/>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5357d95e-081a-4bdd-b08f-3fe0d5d5bca3" xsi:nil="true"/>
    <lcf76f155ced4ddcb4097134ff3c332f xmlns="350b5996-c0f3-4641-8ac6-f2822ef748a3">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7C117C89318AE4F9CE68946630E5088" ma:contentTypeVersion="12" ma:contentTypeDescription="Create a new document." ma:contentTypeScope="" ma:versionID="88955bfe47eab286d70e7d12bb40d90b">
  <xsd:schema xmlns:xsd="http://www.w3.org/2001/XMLSchema" xmlns:xs="http://www.w3.org/2001/XMLSchema" xmlns:p="http://schemas.microsoft.com/office/2006/metadata/properties" xmlns:ns2="350b5996-c0f3-4641-8ac6-f2822ef748a3" xmlns:ns3="5357d95e-081a-4bdd-b08f-3fe0d5d5bca3" targetNamespace="http://schemas.microsoft.com/office/2006/metadata/properties" ma:root="true" ma:fieldsID="94e208f54c4d003603910336209b1de9" ns2:_="" ns3:_="">
    <xsd:import namespace="350b5996-c0f3-4641-8ac6-f2822ef748a3"/>
    <xsd:import namespace="5357d95e-081a-4bdd-b08f-3fe0d5d5bca3"/>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0b5996-c0f3-4641-8ac6-f2822ef748a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42be921f-51d9-42b5-8d52-354dfdee1ce6" ma:termSetId="09814cd3-568e-fe90-9814-8d621ff8fb84" ma:anchorId="fba54fb3-c3e1-fe81-a776-ca4b69148c4d" ma:open="true" ma:isKeyword="false">
      <xsd:complexType>
        <xsd:sequence>
          <xsd:element ref="pc:Terms" minOccurs="0" maxOccurs="1"/>
        </xsd:sequence>
      </xsd:complex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357d95e-081a-4bdd-b08f-3fe0d5d5bca3"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9afcd5d9-90bc-4211-add2-cf694c4fe17b}" ma:internalName="TaxCatchAll" ma:showField="CatchAllData" ma:web="5357d95e-081a-4bdd-b08f-3fe0d5d5bca3">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99590D0-9067-4E74-A6D1-2B647346BB84}">
  <ds:schemaRefs>
    <ds:schemaRef ds:uri="http://schemas.microsoft.com/sharepoint/v3/contenttype/forms"/>
  </ds:schemaRefs>
</ds:datastoreItem>
</file>

<file path=customXml/itemProps2.xml><?xml version="1.0" encoding="utf-8"?>
<ds:datastoreItem xmlns:ds="http://schemas.openxmlformats.org/officeDocument/2006/customXml" ds:itemID="{51DCCCE4-B10D-484C-8627-14715A0C3F3B}">
  <ds:schemaRefs>
    <ds:schemaRef ds:uri="http://purl.org/dc/terms/"/>
    <ds:schemaRef ds:uri="http://schemas.microsoft.com/office/2006/documentManagement/types"/>
    <ds:schemaRef ds:uri="http://schemas.microsoft.com/office/2006/metadata/properties"/>
    <ds:schemaRef ds:uri="http://purl.org/dc/elements/1.1/"/>
    <ds:schemaRef ds:uri="http://schemas.microsoft.com/office/infopath/2007/PartnerControls"/>
    <ds:schemaRef ds:uri="5357d95e-081a-4bdd-b08f-3fe0d5d5bca3"/>
    <ds:schemaRef ds:uri="http://schemas.openxmlformats.org/package/2006/metadata/core-properties"/>
    <ds:schemaRef ds:uri="350b5996-c0f3-4641-8ac6-f2822ef748a3"/>
    <ds:schemaRef ds:uri="http://www.w3.org/XML/1998/namespace"/>
    <ds:schemaRef ds:uri="http://purl.org/dc/dcmitype/"/>
  </ds:schemaRefs>
</ds:datastoreItem>
</file>

<file path=customXml/itemProps3.xml><?xml version="1.0" encoding="utf-8"?>
<ds:datastoreItem xmlns:ds="http://schemas.openxmlformats.org/officeDocument/2006/customXml" ds:itemID="{F968DBB5-553A-428D-9B49-F856CD473E59}"/>
</file>

<file path=docProps/app.xml><?xml version="1.0" encoding="utf-8"?>
<Properties xmlns="http://schemas.openxmlformats.org/officeDocument/2006/extended-properties" xmlns:vt="http://schemas.openxmlformats.org/officeDocument/2006/docPropsVTypes">
  <TotalTime>243</TotalTime>
  <Words>1567</Words>
  <Application>Microsoft Office PowerPoint</Application>
  <PresentationFormat>Widescreen</PresentationFormat>
  <Paragraphs>93</Paragraphs>
  <Slides>19</Slides>
  <Notes>0</Notes>
  <HiddenSlides>0</HiddenSlides>
  <MMClips>0</MMClips>
  <ScaleCrop>false</ScaleCrop>
  <HeadingPairs>
    <vt:vector size="6" baseType="variant">
      <vt:variant>
        <vt:lpstr>Brukte skrifter</vt:lpstr>
      </vt:variant>
      <vt:variant>
        <vt:i4>4</vt:i4>
      </vt:variant>
      <vt:variant>
        <vt:lpstr>Tema</vt:lpstr>
      </vt:variant>
      <vt:variant>
        <vt:i4>1</vt:i4>
      </vt:variant>
      <vt:variant>
        <vt:lpstr>Lysbildetitler</vt:lpstr>
      </vt:variant>
      <vt:variant>
        <vt:i4>19</vt:i4>
      </vt:variant>
    </vt:vector>
  </HeadingPairs>
  <TitlesOfParts>
    <vt:vector size="24" baseType="lpstr">
      <vt:lpstr>Arial</vt:lpstr>
      <vt:lpstr>Calibri</vt:lpstr>
      <vt:lpstr>Calibri Light</vt:lpstr>
      <vt:lpstr>Tw Cen MT</vt:lpstr>
      <vt:lpstr>Office-tema</vt:lpstr>
      <vt:lpstr>Naturlandskap og kulturlandskap rundt Stiklestad. </vt:lpstr>
      <vt:lpstr>Naturlandskap.</vt:lpstr>
      <vt:lpstr>Verdalselva. Vår venn og uvenn i mange tusen år.  </vt:lpstr>
      <vt:lpstr>Elveløpet</vt:lpstr>
      <vt:lpstr>Slaget og landskapet i 1030</vt:lpstr>
      <vt:lpstr>Norges beste naturlige filuftsteaterscene</vt:lpstr>
      <vt:lpstr>Korsådalsbekken</vt:lpstr>
      <vt:lpstr>Kvikkleireskred</vt:lpstr>
      <vt:lpstr>Raset ved Uglen. </vt:lpstr>
      <vt:lpstr>Verdalsraset 19. mai. 1893</vt:lpstr>
      <vt:lpstr>Omfang</vt:lpstr>
      <vt:lpstr>Kulturlandskap</vt:lpstr>
      <vt:lpstr>Kulturlandskap før og nå Her kan du utforske gamle kart og forskjeller fra kartet i dag: Norgeibilder</vt:lpstr>
      <vt:lpstr>Jordbruk, menneskeskapt natur. </vt:lpstr>
      <vt:lpstr>Kulturlandskap, naturlandskap og Olav Haraldsson.  Hvorfor stod slaget akkurat på Stiklestad? </vt:lpstr>
      <vt:lpstr>Kulturminner</vt:lpstr>
      <vt:lpstr>Stiklestadir.</vt:lpstr>
      <vt:lpstr>Gravhauger i Verdal</vt:lpstr>
      <vt:lpstr>Gravhauger rundt Stiklestad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Naturlandskap og kulturlandskap rundt Stiklestad. </dc:title>
  <dc:creator>Tanem, Jonas Skrove</dc:creator>
  <cp:lastModifiedBy>Tanem, Jonas Skrove</cp:lastModifiedBy>
  <cp:revision>1</cp:revision>
  <dcterms:created xsi:type="dcterms:W3CDTF">2022-06-10T07:28:49Z</dcterms:created>
  <dcterms:modified xsi:type="dcterms:W3CDTF">2022-06-10T11:32:48Z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0x010100B7C117C89318AE4F9CE68946630E5088</vt:lpwstr>
  </property>
</Properties>
</file>