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9" r:id="rId6"/>
    <p:sldId id="275" r:id="rId7"/>
    <p:sldId id="260" r:id="rId8"/>
    <p:sldId id="273" r:id="rId9"/>
    <p:sldId id="262" r:id="rId10"/>
    <p:sldId id="274" r:id="rId11"/>
    <p:sldId id="267" r:id="rId12"/>
    <p:sldId id="261" r:id="rId13"/>
    <p:sldId id="263" r:id="rId14"/>
    <p:sldId id="265" r:id="rId15"/>
    <p:sldId id="264" r:id="rId16"/>
    <p:sldId id="266" r:id="rId17"/>
    <p:sldId id="268" r:id="rId18"/>
    <p:sldId id="269" r:id="rId19"/>
    <p:sldId id="270" r:id="rId20"/>
    <p:sldId id="271" r:id="rId21"/>
    <p:sldId id="258" r:id="rId2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98AA9A-1811-4A64-BE99-C83BF699A1CA}" v="82" dt="2022-04-18T12:50:01.3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orholmen, Åse" userId="970ffbd3-6f3d-45c6-9a91-3ac150428195" providerId="ADAL" clId="{4C98AA9A-1811-4A64-BE99-C83BF699A1CA}"/>
    <pc:docChg chg="undo custSel mod addSld delSld modSld sldOrd">
      <pc:chgData name="Storholmen, Åse" userId="970ffbd3-6f3d-45c6-9a91-3ac150428195" providerId="ADAL" clId="{4C98AA9A-1811-4A64-BE99-C83BF699A1CA}" dt="2022-04-18T12:50:06.849" v="3038" actId="26606"/>
      <pc:docMkLst>
        <pc:docMk/>
      </pc:docMkLst>
      <pc:sldChg chg="addSp modSp mod setBg">
        <pc:chgData name="Storholmen, Åse" userId="970ffbd3-6f3d-45c6-9a91-3ac150428195" providerId="ADAL" clId="{4C98AA9A-1811-4A64-BE99-C83BF699A1CA}" dt="2022-04-18T12:47:23.381" v="3032" actId="26606"/>
        <pc:sldMkLst>
          <pc:docMk/>
          <pc:sldMk cId="3499507155" sldId="256"/>
        </pc:sldMkLst>
        <pc:spChg chg="mod">
          <ac:chgData name="Storholmen, Åse" userId="970ffbd3-6f3d-45c6-9a91-3ac150428195" providerId="ADAL" clId="{4C98AA9A-1811-4A64-BE99-C83BF699A1CA}" dt="2022-04-18T12:47:23.381" v="3032" actId="26606"/>
          <ac:spMkLst>
            <pc:docMk/>
            <pc:sldMk cId="3499507155" sldId="256"/>
            <ac:spMk id="2" creationId="{1E45C8A0-EE1B-46FD-A851-CB0BDE2FD4F3}"/>
          </ac:spMkLst>
        </pc:spChg>
        <pc:spChg chg="mod">
          <ac:chgData name="Storholmen, Åse" userId="970ffbd3-6f3d-45c6-9a91-3ac150428195" providerId="ADAL" clId="{4C98AA9A-1811-4A64-BE99-C83BF699A1CA}" dt="2022-04-18T12:47:23.381" v="3032" actId="26606"/>
          <ac:spMkLst>
            <pc:docMk/>
            <pc:sldMk cId="3499507155" sldId="256"/>
            <ac:spMk id="3" creationId="{CB2A6B00-4F27-4B80-AA9F-39D40F2ACCD6}"/>
          </ac:spMkLst>
        </pc:spChg>
        <pc:spChg chg="add">
          <ac:chgData name="Storholmen, Åse" userId="970ffbd3-6f3d-45c6-9a91-3ac150428195" providerId="ADAL" clId="{4C98AA9A-1811-4A64-BE99-C83BF699A1CA}" dt="2022-04-18T12:47:23.381" v="3032" actId="26606"/>
          <ac:spMkLst>
            <pc:docMk/>
            <pc:sldMk cId="3499507155" sldId="256"/>
            <ac:spMk id="8" creationId="{FFD48BC7-DC40-47DE-87EE-9F4B6ECB9ABB}"/>
          </ac:spMkLst>
        </pc:spChg>
        <pc:spChg chg="add">
          <ac:chgData name="Storholmen, Åse" userId="970ffbd3-6f3d-45c6-9a91-3ac150428195" providerId="ADAL" clId="{4C98AA9A-1811-4A64-BE99-C83BF699A1CA}" dt="2022-04-18T12:47:23.381" v="3032" actId="26606"/>
          <ac:spMkLst>
            <pc:docMk/>
            <pc:sldMk cId="3499507155" sldId="256"/>
            <ac:spMk id="10" creationId="{E502BBC7-2C76-46F3-BC24-5985BC13DB88}"/>
          </ac:spMkLst>
        </pc:spChg>
        <pc:spChg chg="add">
          <ac:chgData name="Storholmen, Åse" userId="970ffbd3-6f3d-45c6-9a91-3ac150428195" providerId="ADAL" clId="{4C98AA9A-1811-4A64-BE99-C83BF699A1CA}" dt="2022-04-18T12:47:23.381" v="3032" actId="26606"/>
          <ac:spMkLst>
            <pc:docMk/>
            <pc:sldMk cId="3499507155" sldId="256"/>
            <ac:spMk id="12" creationId="{C7F28D52-2A5F-4D23-81AE-7CB8B591C7AF}"/>
          </ac:spMkLst>
        </pc:spChg>
        <pc:spChg chg="add">
          <ac:chgData name="Storholmen, Åse" userId="970ffbd3-6f3d-45c6-9a91-3ac150428195" providerId="ADAL" clId="{4C98AA9A-1811-4A64-BE99-C83BF699A1CA}" dt="2022-04-18T12:47:23.381" v="3032" actId="26606"/>
          <ac:spMkLst>
            <pc:docMk/>
            <pc:sldMk cId="3499507155" sldId="256"/>
            <ac:spMk id="14" creationId="{3629484E-3792-4B3D-89AD-7C8A1ED0E0D4}"/>
          </ac:spMkLst>
        </pc:spChg>
      </pc:sldChg>
      <pc:sldChg chg="modSp del ord">
        <pc:chgData name="Storholmen, Åse" userId="970ffbd3-6f3d-45c6-9a91-3ac150428195" providerId="ADAL" clId="{4C98AA9A-1811-4A64-BE99-C83BF699A1CA}" dt="2022-04-18T10:25:06.492" v="433" actId="2696"/>
        <pc:sldMkLst>
          <pc:docMk/>
          <pc:sldMk cId="2571689167" sldId="257"/>
        </pc:sldMkLst>
        <pc:spChg chg="mod">
          <ac:chgData name="Storholmen, Åse" userId="970ffbd3-6f3d-45c6-9a91-3ac150428195" providerId="ADAL" clId="{4C98AA9A-1811-4A64-BE99-C83BF699A1CA}" dt="2022-04-18T10:24:22.932" v="424"/>
          <ac:spMkLst>
            <pc:docMk/>
            <pc:sldMk cId="2571689167" sldId="257"/>
            <ac:spMk id="3" creationId="{967F6554-D5C6-4469-9BC9-FA9B4B80166B}"/>
          </ac:spMkLst>
        </pc:spChg>
      </pc:sldChg>
      <pc:sldChg chg="modSp add">
        <pc:chgData name="Storholmen, Åse" userId="970ffbd3-6f3d-45c6-9a91-3ac150428195" providerId="ADAL" clId="{4C98AA9A-1811-4A64-BE99-C83BF699A1CA}" dt="2022-04-18T12:47:11.336" v="3031" actId="20577"/>
        <pc:sldMkLst>
          <pc:docMk/>
          <pc:sldMk cId="3854103033" sldId="258"/>
        </pc:sldMkLst>
        <pc:spChg chg="mod">
          <ac:chgData name="Storholmen, Åse" userId="970ffbd3-6f3d-45c6-9a91-3ac150428195" providerId="ADAL" clId="{4C98AA9A-1811-4A64-BE99-C83BF699A1CA}" dt="2022-04-18T09:26:33.882" v="36" actId="20577"/>
          <ac:spMkLst>
            <pc:docMk/>
            <pc:sldMk cId="3854103033" sldId="258"/>
            <ac:spMk id="2" creationId="{D0AD4DC0-C6B2-401E-A126-B4669A1732AC}"/>
          </ac:spMkLst>
        </pc:spChg>
        <pc:spChg chg="mod">
          <ac:chgData name="Storholmen, Åse" userId="970ffbd3-6f3d-45c6-9a91-3ac150428195" providerId="ADAL" clId="{4C98AA9A-1811-4A64-BE99-C83BF699A1CA}" dt="2022-04-18T12:47:11.336" v="3031" actId="20577"/>
          <ac:spMkLst>
            <pc:docMk/>
            <pc:sldMk cId="3854103033" sldId="258"/>
            <ac:spMk id="3" creationId="{692B6A02-272B-4A8B-B789-947011808119}"/>
          </ac:spMkLst>
        </pc:spChg>
      </pc:sldChg>
      <pc:sldChg chg="addSp delSp modSp add mod setBg">
        <pc:chgData name="Storholmen, Åse" userId="970ffbd3-6f3d-45c6-9a91-3ac150428195" providerId="ADAL" clId="{4C98AA9A-1811-4A64-BE99-C83BF699A1CA}" dt="2022-04-18T12:50:06.849" v="3038" actId="26606"/>
        <pc:sldMkLst>
          <pc:docMk/>
          <pc:sldMk cId="3574791198" sldId="259"/>
        </pc:sldMkLst>
        <pc:spChg chg="mod">
          <ac:chgData name="Storholmen, Åse" userId="970ffbd3-6f3d-45c6-9a91-3ac150428195" providerId="ADAL" clId="{4C98AA9A-1811-4A64-BE99-C83BF699A1CA}" dt="2022-04-18T12:50:06.849" v="3038" actId="26606"/>
          <ac:spMkLst>
            <pc:docMk/>
            <pc:sldMk cId="3574791198" sldId="259"/>
            <ac:spMk id="2" creationId="{9CEE2BFB-AFEC-414B-8F28-44273F335B96}"/>
          </ac:spMkLst>
        </pc:spChg>
        <pc:spChg chg="mod">
          <ac:chgData name="Storholmen, Åse" userId="970ffbd3-6f3d-45c6-9a91-3ac150428195" providerId="ADAL" clId="{4C98AA9A-1811-4A64-BE99-C83BF699A1CA}" dt="2022-04-18T12:50:06.849" v="3038" actId="26606"/>
          <ac:spMkLst>
            <pc:docMk/>
            <pc:sldMk cId="3574791198" sldId="259"/>
            <ac:spMk id="3" creationId="{0799733D-23F0-4F73-810C-BE275B04ED94}"/>
          </ac:spMkLst>
        </pc:spChg>
        <pc:spChg chg="add del">
          <ac:chgData name="Storholmen, Åse" userId="970ffbd3-6f3d-45c6-9a91-3ac150428195" providerId="ADAL" clId="{4C98AA9A-1811-4A64-BE99-C83BF699A1CA}" dt="2022-04-18T12:47:37.763" v="3034" actId="26606"/>
          <ac:spMkLst>
            <pc:docMk/>
            <pc:sldMk cId="3574791198" sldId="259"/>
            <ac:spMk id="8" creationId="{E777E57D-6A88-4B5B-A068-2BA7FF4E8CCA}"/>
          </ac:spMkLst>
        </pc:spChg>
        <pc:spChg chg="add del">
          <ac:chgData name="Storholmen, Åse" userId="970ffbd3-6f3d-45c6-9a91-3ac150428195" providerId="ADAL" clId="{4C98AA9A-1811-4A64-BE99-C83BF699A1CA}" dt="2022-04-18T12:47:37.763" v="3034" actId="26606"/>
          <ac:spMkLst>
            <pc:docMk/>
            <pc:sldMk cId="3574791198" sldId="259"/>
            <ac:spMk id="10" creationId="{F7117410-A2A4-4085-9ADC-46744551DBDE}"/>
          </ac:spMkLst>
        </pc:spChg>
        <pc:spChg chg="add">
          <ac:chgData name="Storholmen, Åse" userId="970ffbd3-6f3d-45c6-9a91-3ac150428195" providerId="ADAL" clId="{4C98AA9A-1811-4A64-BE99-C83BF699A1CA}" dt="2022-04-18T12:50:06.849" v="3038" actId="26606"/>
          <ac:spMkLst>
            <pc:docMk/>
            <pc:sldMk cId="3574791198" sldId="259"/>
            <ac:spMk id="11" creationId="{38468727-63BE-4191-B4A6-C30C82C0E986}"/>
          </ac:spMkLst>
        </pc:spChg>
        <pc:spChg chg="add del">
          <ac:chgData name="Storholmen, Åse" userId="970ffbd3-6f3d-45c6-9a91-3ac150428195" providerId="ADAL" clId="{4C98AA9A-1811-4A64-BE99-C83BF699A1CA}" dt="2022-04-18T12:47:37.763" v="3034" actId="26606"/>
          <ac:spMkLst>
            <pc:docMk/>
            <pc:sldMk cId="3574791198" sldId="259"/>
            <ac:spMk id="12" creationId="{99F74EB5-E547-4FB4-95F5-BCC788F3C4A0}"/>
          </ac:spMkLst>
        </pc:spChg>
        <pc:spChg chg="add">
          <ac:chgData name="Storholmen, Åse" userId="970ffbd3-6f3d-45c6-9a91-3ac150428195" providerId="ADAL" clId="{4C98AA9A-1811-4A64-BE99-C83BF699A1CA}" dt="2022-04-18T12:50:06.849" v="3038" actId="26606"/>
          <ac:spMkLst>
            <pc:docMk/>
            <pc:sldMk cId="3574791198" sldId="259"/>
            <ac:spMk id="13" creationId="{9D355BB6-1BB8-4828-B246-CFB31742D7B8}"/>
          </ac:spMkLst>
        </pc:spChg>
        <pc:spChg chg="add">
          <ac:chgData name="Storholmen, Åse" userId="970ffbd3-6f3d-45c6-9a91-3ac150428195" providerId="ADAL" clId="{4C98AA9A-1811-4A64-BE99-C83BF699A1CA}" dt="2022-04-18T12:50:06.849" v="3038" actId="26606"/>
          <ac:spMkLst>
            <pc:docMk/>
            <pc:sldMk cId="3574791198" sldId="259"/>
            <ac:spMk id="15" creationId="{CA52A9B9-B2B3-46F0-9D53-0EFF9905BF8F}"/>
          </ac:spMkLst>
        </pc:spChg>
        <pc:picChg chg="add del mod">
          <ac:chgData name="Storholmen, Åse" userId="970ffbd3-6f3d-45c6-9a91-3ac150428195" providerId="ADAL" clId="{4C98AA9A-1811-4A64-BE99-C83BF699A1CA}" dt="2022-04-18T11:38:31.458" v="2014"/>
          <ac:picMkLst>
            <pc:docMk/>
            <pc:sldMk cId="3574791198" sldId="259"/>
            <ac:picMk id="4" creationId="{00D63223-EADB-4039-8BD4-4931CC276CC1}"/>
          </ac:picMkLst>
        </pc:picChg>
        <pc:picChg chg="add mod">
          <ac:chgData name="Storholmen, Åse" userId="970ffbd3-6f3d-45c6-9a91-3ac150428195" providerId="ADAL" clId="{4C98AA9A-1811-4A64-BE99-C83BF699A1CA}" dt="2022-04-18T12:50:06.849" v="3038" actId="26606"/>
          <ac:picMkLst>
            <pc:docMk/>
            <pc:sldMk cId="3574791198" sldId="259"/>
            <ac:picMk id="5" creationId="{C32CBEF0-0AAE-4C2A-9C35-18A48E54E802}"/>
          </ac:picMkLst>
        </pc:picChg>
        <pc:picChg chg="add mod">
          <ac:chgData name="Storholmen, Åse" userId="970ffbd3-6f3d-45c6-9a91-3ac150428195" providerId="ADAL" clId="{4C98AA9A-1811-4A64-BE99-C83BF699A1CA}" dt="2022-04-18T12:50:06.849" v="3038" actId="26606"/>
          <ac:picMkLst>
            <pc:docMk/>
            <pc:sldMk cId="3574791198" sldId="259"/>
            <ac:picMk id="6" creationId="{69E3833F-2419-43DA-89A5-4E38208D6701}"/>
          </ac:picMkLst>
        </pc:picChg>
      </pc:sldChg>
      <pc:sldChg chg="addSp modSp add mod setBg setClrOvrMap">
        <pc:chgData name="Storholmen, Åse" userId="970ffbd3-6f3d-45c6-9a91-3ac150428195" providerId="ADAL" clId="{4C98AA9A-1811-4A64-BE99-C83BF699A1CA}" dt="2022-04-18T12:20:24.212" v="2836" actId="5793"/>
        <pc:sldMkLst>
          <pc:docMk/>
          <pc:sldMk cId="2945357979" sldId="260"/>
        </pc:sldMkLst>
        <pc:spChg chg="mod">
          <ac:chgData name="Storholmen, Åse" userId="970ffbd3-6f3d-45c6-9a91-3ac150428195" providerId="ADAL" clId="{4C98AA9A-1811-4A64-BE99-C83BF699A1CA}" dt="2022-04-18T11:39:02.163" v="2035" actId="20577"/>
          <ac:spMkLst>
            <pc:docMk/>
            <pc:sldMk cId="2945357979" sldId="260"/>
            <ac:spMk id="2" creationId="{B2D349E0-E444-4B00-ABDE-08914301C06F}"/>
          </ac:spMkLst>
        </pc:spChg>
        <pc:spChg chg="mod ord">
          <ac:chgData name="Storholmen, Åse" userId="970ffbd3-6f3d-45c6-9a91-3ac150428195" providerId="ADAL" clId="{4C98AA9A-1811-4A64-BE99-C83BF699A1CA}" dt="2022-04-18T12:20:24.212" v="2836" actId="5793"/>
          <ac:spMkLst>
            <pc:docMk/>
            <pc:sldMk cId="2945357979" sldId="260"/>
            <ac:spMk id="3" creationId="{7081D66E-E009-4307-995F-B8BA415C51F0}"/>
          </ac:spMkLst>
        </pc:spChg>
        <pc:picChg chg="add mod ord">
          <ac:chgData name="Storholmen, Åse" userId="970ffbd3-6f3d-45c6-9a91-3ac150428195" providerId="ADAL" clId="{4C98AA9A-1811-4A64-BE99-C83BF699A1CA}" dt="2022-04-18T11:38:52.704" v="2021" actId="26606"/>
          <ac:picMkLst>
            <pc:docMk/>
            <pc:sldMk cId="2945357979" sldId="260"/>
            <ac:picMk id="4" creationId="{AE9208FE-6115-4890-9B9B-0BB8806FA1D0}"/>
          </ac:picMkLst>
        </pc:picChg>
        <pc:cxnChg chg="add">
          <ac:chgData name="Storholmen, Åse" userId="970ffbd3-6f3d-45c6-9a91-3ac150428195" providerId="ADAL" clId="{4C98AA9A-1811-4A64-BE99-C83BF699A1CA}" dt="2022-04-18T11:38:52.704" v="2021" actId="26606"/>
          <ac:cxnSpMkLst>
            <pc:docMk/>
            <pc:sldMk cId="2945357979" sldId="260"/>
            <ac:cxnSpMk id="9" creationId="{A7F400EE-A8A5-48AF-B4D6-291B52C6F0B0}"/>
          </ac:cxnSpMkLst>
        </pc:cxnChg>
      </pc:sldChg>
      <pc:sldChg chg="addSp modSp add mod setBg">
        <pc:chgData name="Storholmen, Åse" userId="970ffbd3-6f3d-45c6-9a91-3ac150428195" providerId="ADAL" clId="{4C98AA9A-1811-4A64-BE99-C83BF699A1CA}" dt="2022-04-18T12:03:00.293" v="2415" actId="14100"/>
        <pc:sldMkLst>
          <pc:docMk/>
          <pc:sldMk cId="2035558715" sldId="261"/>
        </pc:sldMkLst>
        <pc:spChg chg="mod">
          <ac:chgData name="Storholmen, Åse" userId="970ffbd3-6f3d-45c6-9a91-3ac150428195" providerId="ADAL" clId="{4C98AA9A-1811-4A64-BE99-C83BF699A1CA}" dt="2022-04-18T12:03:00.293" v="2415" actId="14100"/>
          <ac:spMkLst>
            <pc:docMk/>
            <pc:sldMk cId="2035558715" sldId="261"/>
            <ac:spMk id="2" creationId="{FED29898-AD59-445A-BB49-FD3F03B80B01}"/>
          </ac:spMkLst>
        </pc:spChg>
        <pc:spChg chg="mod">
          <ac:chgData name="Storholmen, Åse" userId="970ffbd3-6f3d-45c6-9a91-3ac150428195" providerId="ADAL" clId="{4C98AA9A-1811-4A64-BE99-C83BF699A1CA}" dt="2022-04-18T12:02:33.816" v="2383" actId="27636"/>
          <ac:spMkLst>
            <pc:docMk/>
            <pc:sldMk cId="2035558715" sldId="261"/>
            <ac:spMk id="3" creationId="{B8F4DB39-A243-4F96-B635-7C71DEBAB713}"/>
          </ac:spMkLst>
        </pc:spChg>
        <pc:spChg chg="add">
          <ac:chgData name="Storholmen, Åse" userId="970ffbd3-6f3d-45c6-9a91-3ac150428195" providerId="ADAL" clId="{4C98AA9A-1811-4A64-BE99-C83BF699A1CA}" dt="2022-04-18T12:02:16.630" v="2379" actId="26606"/>
          <ac:spMkLst>
            <pc:docMk/>
            <pc:sldMk cId="2035558715" sldId="261"/>
            <ac:spMk id="10" creationId="{38468727-63BE-4191-B4A6-C30C82C0E986}"/>
          </ac:spMkLst>
        </pc:spChg>
        <pc:spChg chg="add">
          <ac:chgData name="Storholmen, Åse" userId="970ffbd3-6f3d-45c6-9a91-3ac150428195" providerId="ADAL" clId="{4C98AA9A-1811-4A64-BE99-C83BF699A1CA}" dt="2022-04-18T12:02:16.630" v="2379" actId="26606"/>
          <ac:spMkLst>
            <pc:docMk/>
            <pc:sldMk cId="2035558715" sldId="261"/>
            <ac:spMk id="12" creationId="{9D355BB6-1BB8-4828-B246-CFB31742D7B8}"/>
          </ac:spMkLst>
        </pc:spChg>
        <pc:spChg chg="add">
          <ac:chgData name="Storholmen, Åse" userId="970ffbd3-6f3d-45c6-9a91-3ac150428195" providerId="ADAL" clId="{4C98AA9A-1811-4A64-BE99-C83BF699A1CA}" dt="2022-04-18T12:02:16.630" v="2379" actId="26606"/>
          <ac:spMkLst>
            <pc:docMk/>
            <pc:sldMk cId="2035558715" sldId="261"/>
            <ac:spMk id="14" creationId="{CA52A9B9-B2B3-46F0-9D53-0EFF9905BF8F}"/>
          </ac:spMkLst>
        </pc:spChg>
        <pc:picChg chg="add mod">
          <ac:chgData name="Storholmen, Åse" userId="970ffbd3-6f3d-45c6-9a91-3ac150428195" providerId="ADAL" clId="{4C98AA9A-1811-4A64-BE99-C83BF699A1CA}" dt="2022-04-18T12:02:16.630" v="2379" actId="26606"/>
          <ac:picMkLst>
            <pc:docMk/>
            <pc:sldMk cId="2035558715" sldId="261"/>
            <ac:picMk id="4" creationId="{3A63CF51-F9B7-48E4-8F7E-E24E8BF536F1}"/>
          </ac:picMkLst>
        </pc:picChg>
        <pc:picChg chg="add mod">
          <ac:chgData name="Storholmen, Åse" userId="970ffbd3-6f3d-45c6-9a91-3ac150428195" providerId="ADAL" clId="{4C98AA9A-1811-4A64-BE99-C83BF699A1CA}" dt="2022-04-18T12:02:16.630" v="2379" actId="26606"/>
          <ac:picMkLst>
            <pc:docMk/>
            <pc:sldMk cId="2035558715" sldId="261"/>
            <ac:picMk id="5" creationId="{EBF3343C-B06B-403C-992E-0AA4698C2081}"/>
          </ac:picMkLst>
        </pc:picChg>
      </pc:sldChg>
      <pc:sldChg chg="addSp delSp modSp add mod setBg">
        <pc:chgData name="Storholmen, Åse" userId="970ffbd3-6f3d-45c6-9a91-3ac150428195" providerId="ADAL" clId="{4C98AA9A-1811-4A64-BE99-C83BF699A1CA}" dt="2022-04-18T11:39:24.005" v="2048" actId="26606"/>
        <pc:sldMkLst>
          <pc:docMk/>
          <pc:sldMk cId="3757127451" sldId="262"/>
        </pc:sldMkLst>
        <pc:spChg chg="mod">
          <ac:chgData name="Storholmen, Åse" userId="970ffbd3-6f3d-45c6-9a91-3ac150428195" providerId="ADAL" clId="{4C98AA9A-1811-4A64-BE99-C83BF699A1CA}" dt="2022-04-18T11:39:24.005" v="2048" actId="26606"/>
          <ac:spMkLst>
            <pc:docMk/>
            <pc:sldMk cId="3757127451" sldId="262"/>
            <ac:spMk id="2" creationId="{46F9FCCA-A83A-4FBF-9E2C-66E75B36F559}"/>
          </ac:spMkLst>
        </pc:spChg>
        <pc:spChg chg="mod">
          <ac:chgData name="Storholmen, Åse" userId="970ffbd3-6f3d-45c6-9a91-3ac150428195" providerId="ADAL" clId="{4C98AA9A-1811-4A64-BE99-C83BF699A1CA}" dt="2022-04-18T11:39:24.005" v="2048" actId="26606"/>
          <ac:spMkLst>
            <pc:docMk/>
            <pc:sldMk cId="3757127451" sldId="262"/>
            <ac:spMk id="3" creationId="{8895EF50-FF8D-4989-9453-630614DCBC55}"/>
          </ac:spMkLst>
        </pc:spChg>
        <pc:spChg chg="add">
          <ac:chgData name="Storholmen, Åse" userId="970ffbd3-6f3d-45c6-9a91-3ac150428195" providerId="ADAL" clId="{4C98AA9A-1811-4A64-BE99-C83BF699A1CA}" dt="2022-04-18T11:39:24.005" v="2048" actId="26606"/>
          <ac:spMkLst>
            <pc:docMk/>
            <pc:sldMk cId="3757127451" sldId="262"/>
            <ac:spMk id="11" creationId="{5B45AD5D-AA52-4F7B-9362-576A39AD9E09}"/>
          </ac:spMkLst>
        </pc:spChg>
        <pc:spChg chg="add">
          <ac:chgData name="Storholmen, Åse" userId="970ffbd3-6f3d-45c6-9a91-3ac150428195" providerId="ADAL" clId="{4C98AA9A-1811-4A64-BE99-C83BF699A1CA}" dt="2022-04-18T11:39:24.005" v="2048" actId="26606"/>
          <ac:spMkLst>
            <pc:docMk/>
            <pc:sldMk cId="3757127451" sldId="262"/>
            <ac:spMk id="12" creationId="{6B5E2835-4E47-45B3-9CFE-732FF7B05472}"/>
          </ac:spMkLst>
        </pc:spChg>
        <pc:spChg chg="add">
          <ac:chgData name="Storholmen, Åse" userId="970ffbd3-6f3d-45c6-9a91-3ac150428195" providerId="ADAL" clId="{4C98AA9A-1811-4A64-BE99-C83BF699A1CA}" dt="2022-04-18T11:39:24.005" v="2048" actId="26606"/>
          <ac:spMkLst>
            <pc:docMk/>
            <pc:sldMk cId="3757127451" sldId="262"/>
            <ac:spMk id="13" creationId="{AEDD7960-4866-4399-BEF6-DD1431AB4E34}"/>
          </ac:spMkLst>
        </pc:spChg>
        <pc:spChg chg="add">
          <ac:chgData name="Storholmen, Åse" userId="970ffbd3-6f3d-45c6-9a91-3ac150428195" providerId="ADAL" clId="{4C98AA9A-1811-4A64-BE99-C83BF699A1CA}" dt="2022-04-18T11:39:24.005" v="2048" actId="26606"/>
          <ac:spMkLst>
            <pc:docMk/>
            <pc:sldMk cId="3757127451" sldId="262"/>
            <ac:spMk id="15" creationId="{55D4142C-5077-457F-A6AD-3FECFDB39685}"/>
          </ac:spMkLst>
        </pc:spChg>
        <pc:spChg chg="add">
          <ac:chgData name="Storholmen, Åse" userId="970ffbd3-6f3d-45c6-9a91-3ac150428195" providerId="ADAL" clId="{4C98AA9A-1811-4A64-BE99-C83BF699A1CA}" dt="2022-04-18T11:39:24.005" v="2048" actId="26606"/>
          <ac:spMkLst>
            <pc:docMk/>
            <pc:sldMk cId="3757127451" sldId="262"/>
            <ac:spMk id="17" creationId="{7A5F0580-5EE9-419F-96EE-B6529EF6E7D0}"/>
          </ac:spMkLst>
        </pc:spChg>
        <pc:picChg chg="add mod ord">
          <ac:chgData name="Storholmen, Åse" userId="970ffbd3-6f3d-45c6-9a91-3ac150428195" providerId="ADAL" clId="{4C98AA9A-1811-4A64-BE99-C83BF699A1CA}" dt="2022-04-18T11:39:24.005" v="2048" actId="26606"/>
          <ac:picMkLst>
            <pc:docMk/>
            <pc:sldMk cId="3757127451" sldId="262"/>
            <ac:picMk id="4" creationId="{6E8AE09C-0961-4E3B-96E7-C3E1775014C8}"/>
          </ac:picMkLst>
        </pc:picChg>
        <pc:cxnChg chg="add del">
          <ac:chgData name="Storholmen, Åse" userId="970ffbd3-6f3d-45c6-9a91-3ac150428195" providerId="ADAL" clId="{4C98AA9A-1811-4A64-BE99-C83BF699A1CA}" dt="2022-04-18T11:39:23.984" v="2047" actId="26606"/>
          <ac:cxnSpMkLst>
            <pc:docMk/>
            <pc:sldMk cId="3757127451" sldId="262"/>
            <ac:cxnSpMk id="9" creationId="{A7F400EE-A8A5-48AF-B4D6-291B52C6F0B0}"/>
          </ac:cxnSpMkLst>
        </pc:cxnChg>
      </pc:sldChg>
      <pc:sldChg chg="addSp delSp modSp add mod setBg">
        <pc:chgData name="Storholmen, Åse" userId="970ffbd3-6f3d-45c6-9a91-3ac150428195" providerId="ADAL" clId="{4C98AA9A-1811-4A64-BE99-C83BF699A1CA}" dt="2022-04-18T12:44:59.562" v="2854" actId="26606"/>
        <pc:sldMkLst>
          <pc:docMk/>
          <pc:sldMk cId="659768682" sldId="263"/>
        </pc:sldMkLst>
        <pc:spChg chg="mod">
          <ac:chgData name="Storholmen, Åse" userId="970ffbd3-6f3d-45c6-9a91-3ac150428195" providerId="ADAL" clId="{4C98AA9A-1811-4A64-BE99-C83BF699A1CA}" dt="2022-04-18T12:44:59.562" v="2854" actId="26606"/>
          <ac:spMkLst>
            <pc:docMk/>
            <pc:sldMk cId="659768682" sldId="263"/>
            <ac:spMk id="2" creationId="{939FC0B5-5E5B-4AB0-A5A0-C3812BDF8C5A}"/>
          </ac:spMkLst>
        </pc:spChg>
        <pc:spChg chg="mod">
          <ac:chgData name="Storholmen, Åse" userId="970ffbd3-6f3d-45c6-9a91-3ac150428195" providerId="ADAL" clId="{4C98AA9A-1811-4A64-BE99-C83BF699A1CA}" dt="2022-04-18T12:44:59.562" v="2854" actId="26606"/>
          <ac:spMkLst>
            <pc:docMk/>
            <pc:sldMk cId="659768682" sldId="263"/>
            <ac:spMk id="3" creationId="{6DBA6F62-A373-45EE-A39D-CDA0CBEB3588}"/>
          </ac:spMkLst>
        </pc:spChg>
        <pc:spChg chg="add">
          <ac:chgData name="Storholmen, Åse" userId="970ffbd3-6f3d-45c6-9a91-3ac150428195" providerId="ADAL" clId="{4C98AA9A-1811-4A64-BE99-C83BF699A1CA}" dt="2022-04-18T12:44:59.562" v="2854" actId="26606"/>
          <ac:spMkLst>
            <pc:docMk/>
            <pc:sldMk cId="659768682" sldId="263"/>
            <ac:spMk id="7" creationId="{AEDD7960-4866-4399-BEF6-DD1431AB4E34}"/>
          </ac:spMkLst>
        </pc:spChg>
        <pc:spChg chg="add">
          <ac:chgData name="Storholmen, Åse" userId="970ffbd3-6f3d-45c6-9a91-3ac150428195" providerId="ADAL" clId="{4C98AA9A-1811-4A64-BE99-C83BF699A1CA}" dt="2022-04-18T12:44:59.562" v="2854" actId="26606"/>
          <ac:spMkLst>
            <pc:docMk/>
            <pc:sldMk cId="659768682" sldId="263"/>
            <ac:spMk id="8" creationId="{55D4142C-5077-457F-A6AD-3FECFDB39685}"/>
          </ac:spMkLst>
        </pc:spChg>
        <pc:spChg chg="add del">
          <ac:chgData name="Storholmen, Åse" userId="970ffbd3-6f3d-45c6-9a91-3ac150428195" providerId="ADAL" clId="{4C98AA9A-1811-4A64-BE99-C83BF699A1CA}" dt="2022-04-18T12:26:38.431" v="2839" actId="26606"/>
          <ac:spMkLst>
            <pc:docMk/>
            <pc:sldMk cId="659768682" sldId="263"/>
            <ac:spMk id="9" creationId="{3CD9DF72-87A3-404E-A828-84CBF11A8303}"/>
          </ac:spMkLst>
        </pc:spChg>
        <pc:spChg chg="add">
          <ac:chgData name="Storholmen, Åse" userId="970ffbd3-6f3d-45c6-9a91-3ac150428195" providerId="ADAL" clId="{4C98AA9A-1811-4A64-BE99-C83BF699A1CA}" dt="2022-04-18T12:44:59.562" v="2854" actId="26606"/>
          <ac:spMkLst>
            <pc:docMk/>
            <pc:sldMk cId="659768682" sldId="263"/>
            <ac:spMk id="10" creationId="{6B5E2835-4E47-45B3-9CFE-732FF7B05472}"/>
          </ac:spMkLst>
        </pc:spChg>
        <pc:spChg chg="add">
          <ac:chgData name="Storholmen, Åse" userId="970ffbd3-6f3d-45c6-9a91-3ac150428195" providerId="ADAL" clId="{4C98AA9A-1811-4A64-BE99-C83BF699A1CA}" dt="2022-04-18T12:44:59.562" v="2854" actId="26606"/>
          <ac:spMkLst>
            <pc:docMk/>
            <pc:sldMk cId="659768682" sldId="263"/>
            <ac:spMk id="12" creationId="{5B45AD5D-AA52-4F7B-9362-576A39AD9E09}"/>
          </ac:spMkLst>
        </pc:spChg>
        <pc:spChg chg="add del">
          <ac:chgData name="Storholmen, Åse" userId="970ffbd3-6f3d-45c6-9a91-3ac150428195" providerId="ADAL" clId="{4C98AA9A-1811-4A64-BE99-C83BF699A1CA}" dt="2022-04-18T12:26:50.557" v="2847" actId="26606"/>
          <ac:spMkLst>
            <pc:docMk/>
            <pc:sldMk cId="659768682" sldId="263"/>
            <ac:spMk id="13" creationId="{AEDD7960-4866-4399-BEF6-DD1431AB4E34}"/>
          </ac:spMkLst>
        </pc:spChg>
        <pc:spChg chg="add del">
          <ac:chgData name="Storholmen, Åse" userId="970ffbd3-6f3d-45c6-9a91-3ac150428195" providerId="ADAL" clId="{4C98AA9A-1811-4A64-BE99-C83BF699A1CA}" dt="2022-04-18T12:26:50.557" v="2847" actId="26606"/>
          <ac:spMkLst>
            <pc:docMk/>
            <pc:sldMk cId="659768682" sldId="263"/>
            <ac:spMk id="14" creationId="{6B5E2835-4E47-45B3-9CFE-732FF7B05472}"/>
          </ac:spMkLst>
        </pc:spChg>
        <pc:spChg chg="add del">
          <ac:chgData name="Storholmen, Åse" userId="970ffbd3-6f3d-45c6-9a91-3ac150428195" providerId="ADAL" clId="{4C98AA9A-1811-4A64-BE99-C83BF699A1CA}" dt="2022-04-18T12:26:50.557" v="2847" actId="26606"/>
          <ac:spMkLst>
            <pc:docMk/>
            <pc:sldMk cId="659768682" sldId="263"/>
            <ac:spMk id="15" creationId="{55D4142C-5077-457F-A6AD-3FECFDB39685}"/>
          </ac:spMkLst>
        </pc:spChg>
        <pc:spChg chg="add del">
          <ac:chgData name="Storholmen, Åse" userId="970ffbd3-6f3d-45c6-9a91-3ac150428195" providerId="ADAL" clId="{4C98AA9A-1811-4A64-BE99-C83BF699A1CA}" dt="2022-04-18T12:26:50.557" v="2847" actId="26606"/>
          <ac:spMkLst>
            <pc:docMk/>
            <pc:sldMk cId="659768682" sldId="263"/>
            <ac:spMk id="16" creationId="{5B45AD5D-AA52-4F7B-9362-576A39AD9E09}"/>
          </ac:spMkLst>
        </pc:spChg>
        <pc:spChg chg="add del">
          <ac:chgData name="Storholmen, Åse" userId="970ffbd3-6f3d-45c6-9a91-3ac150428195" providerId="ADAL" clId="{4C98AA9A-1811-4A64-BE99-C83BF699A1CA}" dt="2022-04-18T12:26:50.557" v="2847" actId="26606"/>
          <ac:spMkLst>
            <pc:docMk/>
            <pc:sldMk cId="659768682" sldId="263"/>
            <ac:spMk id="17" creationId="{7A5F0580-5EE9-419F-96EE-B6529EF6E7D0}"/>
          </ac:spMkLst>
        </pc:spChg>
        <pc:spChg chg="add">
          <ac:chgData name="Storholmen, Åse" userId="970ffbd3-6f3d-45c6-9a91-3ac150428195" providerId="ADAL" clId="{4C98AA9A-1811-4A64-BE99-C83BF699A1CA}" dt="2022-04-18T12:44:59.562" v="2854" actId="26606"/>
          <ac:spMkLst>
            <pc:docMk/>
            <pc:sldMk cId="659768682" sldId="263"/>
            <ac:spMk id="18" creationId="{7A5F0580-5EE9-419F-96EE-B6529EF6E7D0}"/>
          </ac:spMkLst>
        </pc:spChg>
        <pc:picChg chg="add del mod ord">
          <ac:chgData name="Storholmen, Åse" userId="970ffbd3-6f3d-45c6-9a91-3ac150428195" providerId="ADAL" clId="{4C98AA9A-1811-4A64-BE99-C83BF699A1CA}" dt="2022-04-18T12:27:30.130" v="2850" actId="478"/>
          <ac:picMkLst>
            <pc:docMk/>
            <pc:sldMk cId="659768682" sldId="263"/>
            <ac:picMk id="4" creationId="{D4953A6D-4C8C-4D55-A15F-43A7042A13DC}"/>
          </ac:picMkLst>
        </pc:picChg>
        <pc:picChg chg="add mod ord">
          <ac:chgData name="Storholmen, Åse" userId="970ffbd3-6f3d-45c6-9a91-3ac150428195" providerId="ADAL" clId="{4C98AA9A-1811-4A64-BE99-C83BF699A1CA}" dt="2022-04-18T12:44:59.562" v="2854" actId="26606"/>
          <ac:picMkLst>
            <pc:docMk/>
            <pc:sldMk cId="659768682" sldId="263"/>
            <ac:picMk id="5" creationId="{BE895E18-49FD-4F38-BB5C-08F8773AB9B5}"/>
          </ac:picMkLst>
        </pc:picChg>
        <pc:cxnChg chg="add del">
          <ac:chgData name="Storholmen, Åse" userId="970ffbd3-6f3d-45c6-9a91-3ac150428195" providerId="ADAL" clId="{4C98AA9A-1811-4A64-BE99-C83BF699A1CA}" dt="2022-04-18T12:26:38.431" v="2839" actId="26606"/>
          <ac:cxnSpMkLst>
            <pc:docMk/>
            <pc:sldMk cId="659768682" sldId="263"/>
            <ac:cxnSpMk id="11" creationId="{20E3A342-4D61-4E3F-AF90-1AB42AEB96CC}"/>
          </ac:cxnSpMkLst>
        </pc:cxnChg>
      </pc:sldChg>
      <pc:sldChg chg="addSp modSp add">
        <pc:chgData name="Storholmen, Åse" userId="970ffbd3-6f3d-45c6-9a91-3ac150428195" providerId="ADAL" clId="{4C98AA9A-1811-4A64-BE99-C83BF699A1CA}" dt="2022-04-18T10:25:01.566" v="432" actId="1076"/>
        <pc:sldMkLst>
          <pc:docMk/>
          <pc:sldMk cId="3974405707" sldId="264"/>
        </pc:sldMkLst>
        <pc:spChg chg="mod">
          <ac:chgData name="Storholmen, Åse" userId="970ffbd3-6f3d-45c6-9a91-3ac150428195" providerId="ADAL" clId="{4C98AA9A-1811-4A64-BE99-C83BF699A1CA}" dt="2022-04-18T10:18:43.596" v="264" actId="20577"/>
          <ac:spMkLst>
            <pc:docMk/>
            <pc:sldMk cId="3974405707" sldId="264"/>
            <ac:spMk id="2" creationId="{D5159204-282E-486B-9E58-092419F423C2}"/>
          </ac:spMkLst>
        </pc:spChg>
        <pc:spChg chg="mod">
          <ac:chgData name="Storholmen, Åse" userId="970ffbd3-6f3d-45c6-9a91-3ac150428195" providerId="ADAL" clId="{4C98AA9A-1811-4A64-BE99-C83BF699A1CA}" dt="2022-04-18T10:24:37.767" v="426" actId="20578"/>
          <ac:spMkLst>
            <pc:docMk/>
            <pc:sldMk cId="3974405707" sldId="264"/>
            <ac:spMk id="3" creationId="{3148560F-45EB-409F-8A66-A742ACF3508C}"/>
          </ac:spMkLst>
        </pc:spChg>
        <pc:spChg chg="add mod">
          <ac:chgData name="Storholmen, Åse" userId="970ffbd3-6f3d-45c6-9a91-3ac150428195" providerId="ADAL" clId="{4C98AA9A-1811-4A64-BE99-C83BF699A1CA}" dt="2022-04-18T10:24:57.342" v="430" actId="1076"/>
          <ac:spMkLst>
            <pc:docMk/>
            <pc:sldMk cId="3974405707" sldId="264"/>
            <ac:spMk id="5" creationId="{8884618C-AEDD-4A7D-A1A6-257EECADEEA1}"/>
          </ac:spMkLst>
        </pc:spChg>
        <pc:picChg chg="add mod">
          <ac:chgData name="Storholmen, Åse" userId="970ffbd3-6f3d-45c6-9a91-3ac150428195" providerId="ADAL" clId="{4C98AA9A-1811-4A64-BE99-C83BF699A1CA}" dt="2022-04-18T10:25:01.566" v="432" actId="1076"/>
          <ac:picMkLst>
            <pc:docMk/>
            <pc:sldMk cId="3974405707" sldId="264"/>
            <ac:picMk id="4" creationId="{0E1343E3-EE06-4F62-B984-81BC688748ED}"/>
          </ac:picMkLst>
        </pc:picChg>
      </pc:sldChg>
      <pc:sldChg chg="addSp modSp add">
        <pc:chgData name="Storholmen, Åse" userId="970ffbd3-6f3d-45c6-9a91-3ac150428195" providerId="ADAL" clId="{4C98AA9A-1811-4A64-BE99-C83BF699A1CA}" dt="2022-04-18T12:07:29.539" v="2809" actId="313"/>
        <pc:sldMkLst>
          <pc:docMk/>
          <pc:sldMk cId="2351543404" sldId="265"/>
        </pc:sldMkLst>
        <pc:spChg chg="mod">
          <ac:chgData name="Storholmen, Åse" userId="970ffbd3-6f3d-45c6-9a91-3ac150428195" providerId="ADAL" clId="{4C98AA9A-1811-4A64-BE99-C83BF699A1CA}" dt="2022-04-18T12:07:29.539" v="2809" actId="313"/>
          <ac:spMkLst>
            <pc:docMk/>
            <pc:sldMk cId="2351543404" sldId="265"/>
            <ac:spMk id="2" creationId="{D541DE5D-355A-48A1-A100-166640976CA6}"/>
          </ac:spMkLst>
        </pc:spChg>
        <pc:spChg chg="mod">
          <ac:chgData name="Storholmen, Åse" userId="970ffbd3-6f3d-45c6-9a91-3ac150428195" providerId="ADAL" clId="{4C98AA9A-1811-4A64-BE99-C83BF699A1CA}" dt="2022-04-18T12:07:12.893" v="2788" actId="20577"/>
          <ac:spMkLst>
            <pc:docMk/>
            <pc:sldMk cId="2351543404" sldId="265"/>
            <ac:spMk id="3" creationId="{B3F3EA61-88F1-4059-8DD2-1C359074A675}"/>
          </ac:spMkLst>
        </pc:spChg>
        <pc:picChg chg="add mod">
          <ac:chgData name="Storholmen, Åse" userId="970ffbd3-6f3d-45c6-9a91-3ac150428195" providerId="ADAL" clId="{4C98AA9A-1811-4A64-BE99-C83BF699A1CA}" dt="2022-04-18T12:07:18.665" v="2790" actId="1076"/>
          <ac:picMkLst>
            <pc:docMk/>
            <pc:sldMk cId="2351543404" sldId="265"/>
            <ac:picMk id="4" creationId="{D5EB2129-6078-49DD-ABE7-34AE4FED2032}"/>
          </ac:picMkLst>
        </pc:picChg>
      </pc:sldChg>
      <pc:sldChg chg="addSp delSp modSp add mod setBg setClrOvrMap">
        <pc:chgData name="Storholmen, Åse" userId="970ffbd3-6f3d-45c6-9a91-3ac150428195" providerId="ADAL" clId="{4C98AA9A-1811-4A64-BE99-C83BF699A1CA}" dt="2022-04-18T10:43:22.261" v="881" actId="26606"/>
        <pc:sldMkLst>
          <pc:docMk/>
          <pc:sldMk cId="1162125834" sldId="266"/>
        </pc:sldMkLst>
        <pc:spChg chg="mod ord">
          <ac:chgData name="Storholmen, Åse" userId="970ffbd3-6f3d-45c6-9a91-3ac150428195" providerId="ADAL" clId="{4C98AA9A-1811-4A64-BE99-C83BF699A1CA}" dt="2022-04-18T10:43:22.261" v="881" actId="26606"/>
          <ac:spMkLst>
            <pc:docMk/>
            <pc:sldMk cId="1162125834" sldId="266"/>
            <ac:spMk id="2" creationId="{986F219B-0BFB-45C5-A023-D903411110A8}"/>
          </ac:spMkLst>
        </pc:spChg>
        <pc:spChg chg="mod ord">
          <ac:chgData name="Storholmen, Åse" userId="970ffbd3-6f3d-45c6-9a91-3ac150428195" providerId="ADAL" clId="{4C98AA9A-1811-4A64-BE99-C83BF699A1CA}" dt="2022-04-18T10:43:22.261" v="881" actId="26606"/>
          <ac:spMkLst>
            <pc:docMk/>
            <pc:sldMk cId="1162125834" sldId="266"/>
            <ac:spMk id="3" creationId="{D5746A60-0D3D-4C36-9AC6-1A899E213180}"/>
          </ac:spMkLst>
        </pc:spChg>
        <pc:spChg chg="add del">
          <ac:chgData name="Storholmen, Åse" userId="970ffbd3-6f3d-45c6-9a91-3ac150428195" providerId="ADAL" clId="{4C98AA9A-1811-4A64-BE99-C83BF699A1CA}" dt="2022-04-18T10:43:22.261" v="881" actId="26606"/>
          <ac:spMkLst>
            <pc:docMk/>
            <pc:sldMk cId="1162125834" sldId="266"/>
            <ac:spMk id="12" creationId="{B3F59054-3394-4D87-8BD0-A28DCD47F1BC}"/>
          </ac:spMkLst>
        </pc:spChg>
        <pc:spChg chg="add del">
          <ac:chgData name="Storholmen, Åse" userId="970ffbd3-6f3d-45c6-9a91-3ac150428195" providerId="ADAL" clId="{4C98AA9A-1811-4A64-BE99-C83BF699A1CA}" dt="2022-04-18T10:43:22.261" v="881" actId="26606"/>
          <ac:spMkLst>
            <pc:docMk/>
            <pc:sldMk cId="1162125834" sldId="266"/>
            <ac:spMk id="14" creationId="{2FE0ABA9-CAF1-4816-837D-5F28AAA08E0A}"/>
          </ac:spMkLst>
        </pc:spChg>
        <pc:spChg chg="add del">
          <ac:chgData name="Storholmen, Åse" userId="970ffbd3-6f3d-45c6-9a91-3ac150428195" providerId="ADAL" clId="{4C98AA9A-1811-4A64-BE99-C83BF699A1CA}" dt="2022-04-18T10:43:22.261" v="881" actId="26606"/>
          <ac:spMkLst>
            <pc:docMk/>
            <pc:sldMk cId="1162125834" sldId="266"/>
            <ac:spMk id="16" creationId="{BC8B9C14-70F0-4F42-85FF-0DD3D5A585A5}"/>
          </ac:spMkLst>
        </pc:spChg>
        <pc:spChg chg="add del">
          <ac:chgData name="Storholmen, Åse" userId="970ffbd3-6f3d-45c6-9a91-3ac150428195" providerId="ADAL" clId="{4C98AA9A-1811-4A64-BE99-C83BF699A1CA}" dt="2022-04-18T10:43:22.261" v="881" actId="26606"/>
          <ac:spMkLst>
            <pc:docMk/>
            <pc:sldMk cId="1162125834" sldId="266"/>
            <ac:spMk id="18" creationId="{98DE6C44-43F8-4DE4-AB81-66853FFEA09A}"/>
          </ac:spMkLst>
        </pc:spChg>
        <pc:spChg chg="add del">
          <ac:chgData name="Storholmen, Åse" userId="970ffbd3-6f3d-45c6-9a91-3ac150428195" providerId="ADAL" clId="{4C98AA9A-1811-4A64-BE99-C83BF699A1CA}" dt="2022-04-18T10:43:22.261" v="881" actId="26606"/>
          <ac:spMkLst>
            <pc:docMk/>
            <pc:sldMk cId="1162125834" sldId="266"/>
            <ac:spMk id="20" creationId="{2409529B-9B56-4F10-BE4D-F934DB89E57E}"/>
          </ac:spMkLst>
        </pc:spChg>
        <pc:spChg chg="add del">
          <ac:chgData name="Storholmen, Åse" userId="970ffbd3-6f3d-45c6-9a91-3ac150428195" providerId="ADAL" clId="{4C98AA9A-1811-4A64-BE99-C83BF699A1CA}" dt="2022-04-18T10:43:12.794" v="878" actId="26606"/>
          <ac:spMkLst>
            <pc:docMk/>
            <pc:sldMk cId="1162125834" sldId="266"/>
            <ac:spMk id="25" creationId="{B3F59054-3394-4D87-8BD0-A28DCD47F1BC}"/>
          </ac:spMkLst>
        </pc:spChg>
        <pc:spChg chg="add del">
          <ac:chgData name="Storholmen, Åse" userId="970ffbd3-6f3d-45c6-9a91-3ac150428195" providerId="ADAL" clId="{4C98AA9A-1811-4A64-BE99-C83BF699A1CA}" dt="2022-04-18T10:43:12.794" v="878" actId="26606"/>
          <ac:spMkLst>
            <pc:docMk/>
            <pc:sldMk cId="1162125834" sldId="266"/>
            <ac:spMk id="27" creationId="{2FE0ABA9-CAF1-4816-837D-5F28AAA08E0A}"/>
          </ac:spMkLst>
        </pc:spChg>
        <pc:spChg chg="add del">
          <ac:chgData name="Storholmen, Åse" userId="970ffbd3-6f3d-45c6-9a91-3ac150428195" providerId="ADAL" clId="{4C98AA9A-1811-4A64-BE99-C83BF699A1CA}" dt="2022-04-18T10:43:12.794" v="878" actId="26606"/>
          <ac:spMkLst>
            <pc:docMk/>
            <pc:sldMk cId="1162125834" sldId="266"/>
            <ac:spMk id="29" creationId="{BC8B9C14-70F0-4F42-85FF-0DD3D5A585A5}"/>
          </ac:spMkLst>
        </pc:spChg>
        <pc:spChg chg="add del">
          <ac:chgData name="Storholmen, Åse" userId="970ffbd3-6f3d-45c6-9a91-3ac150428195" providerId="ADAL" clId="{4C98AA9A-1811-4A64-BE99-C83BF699A1CA}" dt="2022-04-18T10:43:12.794" v="878" actId="26606"/>
          <ac:spMkLst>
            <pc:docMk/>
            <pc:sldMk cId="1162125834" sldId="266"/>
            <ac:spMk id="31" creationId="{98DE6C44-43F8-4DE4-AB81-66853FFEA09A}"/>
          </ac:spMkLst>
        </pc:spChg>
        <pc:spChg chg="add del">
          <ac:chgData name="Storholmen, Åse" userId="970ffbd3-6f3d-45c6-9a91-3ac150428195" providerId="ADAL" clId="{4C98AA9A-1811-4A64-BE99-C83BF699A1CA}" dt="2022-04-18T10:43:12.794" v="878" actId="26606"/>
          <ac:spMkLst>
            <pc:docMk/>
            <pc:sldMk cId="1162125834" sldId="266"/>
            <ac:spMk id="33" creationId="{2409529B-9B56-4F10-BE4D-F934DB89E57E}"/>
          </ac:spMkLst>
        </pc:spChg>
        <pc:spChg chg="add del">
          <ac:chgData name="Storholmen, Åse" userId="970ffbd3-6f3d-45c6-9a91-3ac150428195" providerId="ADAL" clId="{4C98AA9A-1811-4A64-BE99-C83BF699A1CA}" dt="2022-04-18T10:43:22.232" v="880" actId="26606"/>
          <ac:spMkLst>
            <pc:docMk/>
            <pc:sldMk cId="1162125834" sldId="266"/>
            <ac:spMk id="35" creationId="{33CD251C-A887-4D2F-925B-FC097198538B}"/>
          </ac:spMkLst>
        </pc:spChg>
        <pc:spChg chg="add">
          <ac:chgData name="Storholmen, Åse" userId="970ffbd3-6f3d-45c6-9a91-3ac150428195" providerId="ADAL" clId="{4C98AA9A-1811-4A64-BE99-C83BF699A1CA}" dt="2022-04-18T10:43:22.261" v="881" actId="26606"/>
          <ac:spMkLst>
            <pc:docMk/>
            <pc:sldMk cId="1162125834" sldId="266"/>
            <ac:spMk id="39" creationId="{003713C1-2FB2-413B-BF91-3AE41726FB7A}"/>
          </ac:spMkLst>
        </pc:spChg>
        <pc:spChg chg="add">
          <ac:chgData name="Storholmen, Åse" userId="970ffbd3-6f3d-45c6-9a91-3ac150428195" providerId="ADAL" clId="{4C98AA9A-1811-4A64-BE99-C83BF699A1CA}" dt="2022-04-18T10:43:22.261" v="881" actId="26606"/>
          <ac:spMkLst>
            <pc:docMk/>
            <pc:sldMk cId="1162125834" sldId="266"/>
            <ac:spMk id="40" creationId="{90795B4D-5022-4A7F-A01D-8D880B7CDBE6}"/>
          </ac:spMkLst>
        </pc:spChg>
        <pc:spChg chg="add">
          <ac:chgData name="Storholmen, Åse" userId="970ffbd3-6f3d-45c6-9a91-3ac150428195" providerId="ADAL" clId="{4C98AA9A-1811-4A64-BE99-C83BF699A1CA}" dt="2022-04-18T10:43:22.261" v="881" actId="26606"/>
          <ac:spMkLst>
            <pc:docMk/>
            <pc:sldMk cId="1162125834" sldId="266"/>
            <ac:spMk id="41" creationId="{AFD19018-DE7C-4796-ADF2-AD2EB0FC0D9C}"/>
          </ac:spMkLst>
        </pc:spChg>
        <pc:spChg chg="add">
          <ac:chgData name="Storholmen, Åse" userId="970ffbd3-6f3d-45c6-9a91-3ac150428195" providerId="ADAL" clId="{4C98AA9A-1811-4A64-BE99-C83BF699A1CA}" dt="2022-04-18T10:43:22.261" v="881" actId="26606"/>
          <ac:spMkLst>
            <pc:docMk/>
            <pc:sldMk cId="1162125834" sldId="266"/>
            <ac:spMk id="42" creationId="{B1A0A2C2-4F85-44AF-8708-8DCA4B550CB8}"/>
          </ac:spMkLst>
        </pc:spChg>
        <pc:grpChg chg="add del">
          <ac:chgData name="Storholmen, Åse" userId="970ffbd3-6f3d-45c6-9a91-3ac150428195" providerId="ADAL" clId="{4C98AA9A-1811-4A64-BE99-C83BF699A1CA}" dt="2022-04-18T10:43:22.232" v="880" actId="26606"/>
          <ac:grpSpMkLst>
            <pc:docMk/>
            <pc:sldMk cId="1162125834" sldId="266"/>
            <ac:grpSpMk id="36" creationId="{770AE191-D2EA-45C9-A44D-830C188F74CB}"/>
          </ac:grpSpMkLst>
        </pc:grpChg>
        <pc:picChg chg="add mod ord">
          <ac:chgData name="Storholmen, Åse" userId="970ffbd3-6f3d-45c6-9a91-3ac150428195" providerId="ADAL" clId="{4C98AA9A-1811-4A64-BE99-C83BF699A1CA}" dt="2022-04-18T10:43:22.261" v="881" actId="26606"/>
          <ac:picMkLst>
            <pc:docMk/>
            <pc:sldMk cId="1162125834" sldId="266"/>
            <ac:picMk id="4" creationId="{43D8339B-7C1D-4BF6-86E5-5A62EE10E207}"/>
          </ac:picMkLst>
        </pc:picChg>
        <pc:picChg chg="add mod ord">
          <ac:chgData name="Storholmen, Åse" userId="970ffbd3-6f3d-45c6-9a91-3ac150428195" providerId="ADAL" clId="{4C98AA9A-1811-4A64-BE99-C83BF699A1CA}" dt="2022-04-18T10:43:22.261" v="881" actId="26606"/>
          <ac:picMkLst>
            <pc:docMk/>
            <pc:sldMk cId="1162125834" sldId="266"/>
            <ac:picMk id="5" creationId="{D64D52BE-C782-489F-8CD7-0554260F58AE}"/>
          </ac:picMkLst>
        </pc:picChg>
        <pc:picChg chg="add del">
          <ac:chgData name="Storholmen, Åse" userId="970ffbd3-6f3d-45c6-9a91-3ac150428195" providerId="ADAL" clId="{4C98AA9A-1811-4A64-BE99-C83BF699A1CA}" dt="2022-04-18T10:31:50.557" v="722" actId="478"/>
          <ac:picMkLst>
            <pc:docMk/>
            <pc:sldMk cId="1162125834" sldId="266"/>
            <ac:picMk id="6" creationId="{56BAE15B-617B-4EBA-A656-3C094B13B5F8}"/>
          </ac:picMkLst>
        </pc:picChg>
        <pc:picChg chg="add mod ord">
          <ac:chgData name="Storholmen, Åse" userId="970ffbd3-6f3d-45c6-9a91-3ac150428195" providerId="ADAL" clId="{4C98AA9A-1811-4A64-BE99-C83BF699A1CA}" dt="2022-04-18T10:43:22.261" v="881" actId="26606"/>
          <ac:picMkLst>
            <pc:docMk/>
            <pc:sldMk cId="1162125834" sldId="266"/>
            <ac:picMk id="7" creationId="{5741D519-B0C2-4449-873B-FF2A56DC3EEC}"/>
          </ac:picMkLst>
        </pc:picChg>
      </pc:sldChg>
      <pc:sldChg chg="addSp modSp add mod setBg">
        <pc:chgData name="Storholmen, Åse" userId="970ffbd3-6f3d-45c6-9a91-3ac150428195" providerId="ADAL" clId="{4C98AA9A-1811-4A64-BE99-C83BF699A1CA}" dt="2022-04-18T11:54:42.989" v="2376" actId="255"/>
        <pc:sldMkLst>
          <pc:docMk/>
          <pc:sldMk cId="1925953666" sldId="267"/>
        </pc:sldMkLst>
        <pc:spChg chg="mod">
          <ac:chgData name="Storholmen, Åse" userId="970ffbd3-6f3d-45c6-9a91-3ac150428195" providerId="ADAL" clId="{4C98AA9A-1811-4A64-BE99-C83BF699A1CA}" dt="2022-04-18T11:54:31.768" v="2375" actId="26606"/>
          <ac:spMkLst>
            <pc:docMk/>
            <pc:sldMk cId="1925953666" sldId="267"/>
            <ac:spMk id="2" creationId="{A3DCFCC3-3365-485D-9CC8-E1BED29CFE63}"/>
          </ac:spMkLst>
        </pc:spChg>
        <pc:spChg chg="mod">
          <ac:chgData name="Storholmen, Åse" userId="970ffbd3-6f3d-45c6-9a91-3ac150428195" providerId="ADAL" clId="{4C98AA9A-1811-4A64-BE99-C83BF699A1CA}" dt="2022-04-18T11:54:42.989" v="2376" actId="255"/>
          <ac:spMkLst>
            <pc:docMk/>
            <pc:sldMk cId="1925953666" sldId="267"/>
            <ac:spMk id="3" creationId="{A8F7C7AC-D780-46BB-BAD1-333FC4967666}"/>
          </ac:spMkLst>
        </pc:spChg>
        <pc:spChg chg="add">
          <ac:chgData name="Storholmen, Åse" userId="970ffbd3-6f3d-45c6-9a91-3ac150428195" providerId="ADAL" clId="{4C98AA9A-1811-4A64-BE99-C83BF699A1CA}" dt="2022-04-18T11:54:31.768" v="2375" actId="26606"/>
          <ac:spMkLst>
            <pc:docMk/>
            <pc:sldMk cId="1925953666" sldId="267"/>
            <ac:spMk id="9" creationId="{6B5E2835-4E47-45B3-9CFE-732FF7B05472}"/>
          </ac:spMkLst>
        </pc:spChg>
        <pc:spChg chg="add">
          <ac:chgData name="Storholmen, Åse" userId="970ffbd3-6f3d-45c6-9a91-3ac150428195" providerId="ADAL" clId="{4C98AA9A-1811-4A64-BE99-C83BF699A1CA}" dt="2022-04-18T11:54:31.768" v="2375" actId="26606"/>
          <ac:spMkLst>
            <pc:docMk/>
            <pc:sldMk cId="1925953666" sldId="267"/>
            <ac:spMk id="11" creationId="{5B45AD5D-AA52-4F7B-9362-576A39AD9E09}"/>
          </ac:spMkLst>
        </pc:spChg>
        <pc:spChg chg="add">
          <ac:chgData name="Storholmen, Åse" userId="970ffbd3-6f3d-45c6-9a91-3ac150428195" providerId="ADAL" clId="{4C98AA9A-1811-4A64-BE99-C83BF699A1CA}" dt="2022-04-18T11:54:31.768" v="2375" actId="26606"/>
          <ac:spMkLst>
            <pc:docMk/>
            <pc:sldMk cId="1925953666" sldId="267"/>
            <ac:spMk id="13" creationId="{AEDD7960-4866-4399-BEF6-DD1431AB4E34}"/>
          </ac:spMkLst>
        </pc:spChg>
        <pc:spChg chg="add">
          <ac:chgData name="Storholmen, Åse" userId="970ffbd3-6f3d-45c6-9a91-3ac150428195" providerId="ADAL" clId="{4C98AA9A-1811-4A64-BE99-C83BF699A1CA}" dt="2022-04-18T11:54:31.768" v="2375" actId="26606"/>
          <ac:spMkLst>
            <pc:docMk/>
            <pc:sldMk cId="1925953666" sldId="267"/>
            <ac:spMk id="15" creationId="{55D4142C-5077-457F-A6AD-3FECFDB39685}"/>
          </ac:spMkLst>
        </pc:spChg>
        <pc:spChg chg="add">
          <ac:chgData name="Storholmen, Åse" userId="970ffbd3-6f3d-45c6-9a91-3ac150428195" providerId="ADAL" clId="{4C98AA9A-1811-4A64-BE99-C83BF699A1CA}" dt="2022-04-18T11:54:31.768" v="2375" actId="26606"/>
          <ac:spMkLst>
            <pc:docMk/>
            <pc:sldMk cId="1925953666" sldId="267"/>
            <ac:spMk id="17" creationId="{7A5F0580-5EE9-419F-96EE-B6529EF6E7D0}"/>
          </ac:spMkLst>
        </pc:spChg>
        <pc:picChg chg="add mod ord">
          <ac:chgData name="Storholmen, Åse" userId="970ffbd3-6f3d-45c6-9a91-3ac150428195" providerId="ADAL" clId="{4C98AA9A-1811-4A64-BE99-C83BF699A1CA}" dt="2022-04-18T11:54:31.768" v="2375" actId="26606"/>
          <ac:picMkLst>
            <pc:docMk/>
            <pc:sldMk cId="1925953666" sldId="267"/>
            <ac:picMk id="4" creationId="{B2AED8FA-D210-4806-A631-82EF58155430}"/>
          </ac:picMkLst>
        </pc:picChg>
      </pc:sldChg>
      <pc:sldChg chg="addSp delSp modSp add">
        <pc:chgData name="Storholmen, Åse" userId="970ffbd3-6f3d-45c6-9a91-3ac150428195" providerId="ADAL" clId="{4C98AA9A-1811-4A64-BE99-C83BF699A1CA}" dt="2022-04-18T10:40:12.535" v="876" actId="1076"/>
        <pc:sldMkLst>
          <pc:docMk/>
          <pc:sldMk cId="2713826119" sldId="268"/>
        </pc:sldMkLst>
        <pc:spChg chg="del">
          <ac:chgData name="Storholmen, Åse" userId="970ffbd3-6f3d-45c6-9a91-3ac150428195" providerId="ADAL" clId="{4C98AA9A-1811-4A64-BE99-C83BF699A1CA}" dt="2022-04-18T10:29:12.728" v="697"/>
          <ac:spMkLst>
            <pc:docMk/>
            <pc:sldMk cId="2713826119" sldId="268"/>
            <ac:spMk id="3" creationId="{0E2377E1-D8C8-473A-9EB2-69CA6BC204E8}"/>
          </ac:spMkLst>
        </pc:spChg>
        <pc:spChg chg="add mod">
          <ac:chgData name="Storholmen, Åse" userId="970ffbd3-6f3d-45c6-9a91-3ac150428195" providerId="ADAL" clId="{4C98AA9A-1811-4A64-BE99-C83BF699A1CA}" dt="2022-04-18T10:32:50.399" v="861" actId="1076"/>
          <ac:spMkLst>
            <pc:docMk/>
            <pc:sldMk cId="2713826119" sldId="268"/>
            <ac:spMk id="5" creationId="{C981F8D8-B5FF-4E05-99D6-54EFC5190F51}"/>
          </ac:spMkLst>
        </pc:spChg>
        <pc:spChg chg="add mod">
          <ac:chgData name="Storholmen, Åse" userId="970ffbd3-6f3d-45c6-9a91-3ac150428195" providerId="ADAL" clId="{4C98AA9A-1811-4A64-BE99-C83BF699A1CA}" dt="2022-04-18T10:34:52.449" v="867" actId="1076"/>
          <ac:spMkLst>
            <pc:docMk/>
            <pc:sldMk cId="2713826119" sldId="268"/>
            <ac:spMk id="6" creationId="{C1A24344-E242-48EF-8DC6-D1F78A859983}"/>
          </ac:spMkLst>
        </pc:spChg>
        <pc:spChg chg="add mod">
          <ac:chgData name="Storholmen, Åse" userId="970ffbd3-6f3d-45c6-9a91-3ac150428195" providerId="ADAL" clId="{4C98AA9A-1811-4A64-BE99-C83BF699A1CA}" dt="2022-04-18T10:40:04.998" v="874" actId="1076"/>
          <ac:spMkLst>
            <pc:docMk/>
            <pc:sldMk cId="2713826119" sldId="268"/>
            <ac:spMk id="7" creationId="{2B8B93E0-3ABD-45D3-8D97-81705F72C49F}"/>
          </ac:spMkLst>
        </pc:spChg>
        <pc:picChg chg="add mod">
          <ac:chgData name="Storholmen, Åse" userId="970ffbd3-6f3d-45c6-9a91-3ac150428195" providerId="ADAL" clId="{4C98AA9A-1811-4A64-BE99-C83BF699A1CA}" dt="2022-04-18T10:40:08.642" v="875" actId="1076"/>
          <ac:picMkLst>
            <pc:docMk/>
            <pc:sldMk cId="2713826119" sldId="268"/>
            <ac:picMk id="4" creationId="{3257CAA1-554C-49F4-B46F-A5231EB67991}"/>
          </ac:picMkLst>
        </pc:picChg>
        <pc:picChg chg="add mod">
          <ac:chgData name="Storholmen, Åse" userId="970ffbd3-6f3d-45c6-9a91-3ac150428195" providerId="ADAL" clId="{4C98AA9A-1811-4A64-BE99-C83BF699A1CA}" dt="2022-04-18T10:40:12.535" v="876" actId="1076"/>
          <ac:picMkLst>
            <pc:docMk/>
            <pc:sldMk cId="2713826119" sldId="268"/>
            <ac:picMk id="1026" creationId="{41837A44-C5C4-400C-985B-D2279F77313D}"/>
          </ac:picMkLst>
        </pc:picChg>
      </pc:sldChg>
      <pc:sldChg chg="addSp modSp add mod setBg">
        <pc:chgData name="Storholmen, Åse" userId="970ffbd3-6f3d-45c6-9a91-3ac150428195" providerId="ADAL" clId="{4C98AA9A-1811-4A64-BE99-C83BF699A1CA}" dt="2022-04-18T10:51:46.160" v="1051" actId="27636"/>
        <pc:sldMkLst>
          <pc:docMk/>
          <pc:sldMk cId="3515439294" sldId="269"/>
        </pc:sldMkLst>
        <pc:spChg chg="mod">
          <ac:chgData name="Storholmen, Åse" userId="970ffbd3-6f3d-45c6-9a91-3ac150428195" providerId="ADAL" clId="{4C98AA9A-1811-4A64-BE99-C83BF699A1CA}" dt="2022-04-18T10:49:22.859" v="1037" actId="26606"/>
          <ac:spMkLst>
            <pc:docMk/>
            <pc:sldMk cId="3515439294" sldId="269"/>
            <ac:spMk id="2" creationId="{DC6FA4E4-184D-4040-8D01-668FBEEED52F}"/>
          </ac:spMkLst>
        </pc:spChg>
        <pc:spChg chg="mod">
          <ac:chgData name="Storholmen, Åse" userId="970ffbd3-6f3d-45c6-9a91-3ac150428195" providerId="ADAL" clId="{4C98AA9A-1811-4A64-BE99-C83BF699A1CA}" dt="2022-04-18T10:51:46.160" v="1051" actId="27636"/>
          <ac:spMkLst>
            <pc:docMk/>
            <pc:sldMk cId="3515439294" sldId="269"/>
            <ac:spMk id="3" creationId="{EE8CFD97-9694-4C9F-9315-B9FC12206605}"/>
          </ac:spMkLst>
        </pc:spChg>
        <pc:spChg chg="add">
          <ac:chgData name="Storholmen, Åse" userId="970ffbd3-6f3d-45c6-9a91-3ac150428195" providerId="ADAL" clId="{4C98AA9A-1811-4A64-BE99-C83BF699A1CA}" dt="2022-04-18T10:49:22.859" v="1037" actId="26606"/>
          <ac:spMkLst>
            <pc:docMk/>
            <pc:sldMk cId="3515439294" sldId="269"/>
            <ac:spMk id="9" creationId="{F13C74B1-5B17-4795-BED0-7140497B445A}"/>
          </ac:spMkLst>
        </pc:spChg>
        <pc:spChg chg="add">
          <ac:chgData name="Storholmen, Åse" userId="970ffbd3-6f3d-45c6-9a91-3ac150428195" providerId="ADAL" clId="{4C98AA9A-1811-4A64-BE99-C83BF699A1CA}" dt="2022-04-18T10:49:22.859" v="1037" actId="26606"/>
          <ac:spMkLst>
            <pc:docMk/>
            <pc:sldMk cId="3515439294" sldId="269"/>
            <ac:spMk id="11" creationId="{D4974D33-8DC5-464E-8C6D-BE58F0669C17}"/>
          </ac:spMkLst>
        </pc:spChg>
        <pc:picChg chg="add mod">
          <ac:chgData name="Storholmen, Åse" userId="970ffbd3-6f3d-45c6-9a91-3ac150428195" providerId="ADAL" clId="{4C98AA9A-1811-4A64-BE99-C83BF699A1CA}" dt="2022-04-18T10:49:22.859" v="1037" actId="26606"/>
          <ac:picMkLst>
            <pc:docMk/>
            <pc:sldMk cId="3515439294" sldId="269"/>
            <ac:picMk id="4" creationId="{D0247FBA-86E4-430B-A594-D0BABF59D458}"/>
          </ac:picMkLst>
        </pc:picChg>
      </pc:sldChg>
      <pc:sldChg chg="addSp modSp add mod setBg">
        <pc:chgData name="Storholmen, Åse" userId="970ffbd3-6f3d-45c6-9a91-3ac150428195" providerId="ADAL" clId="{4C98AA9A-1811-4A64-BE99-C83BF699A1CA}" dt="2022-04-18T12:44:28.577" v="2853" actId="26606"/>
        <pc:sldMkLst>
          <pc:docMk/>
          <pc:sldMk cId="780973450" sldId="270"/>
        </pc:sldMkLst>
        <pc:spChg chg="mod">
          <ac:chgData name="Storholmen, Åse" userId="970ffbd3-6f3d-45c6-9a91-3ac150428195" providerId="ADAL" clId="{4C98AA9A-1811-4A64-BE99-C83BF699A1CA}" dt="2022-04-18T12:44:28.577" v="2853" actId="26606"/>
          <ac:spMkLst>
            <pc:docMk/>
            <pc:sldMk cId="780973450" sldId="270"/>
            <ac:spMk id="2" creationId="{45BEB3B0-8BF7-4005-945F-A97AFE852694}"/>
          </ac:spMkLst>
        </pc:spChg>
        <pc:spChg chg="mod">
          <ac:chgData name="Storholmen, Åse" userId="970ffbd3-6f3d-45c6-9a91-3ac150428195" providerId="ADAL" clId="{4C98AA9A-1811-4A64-BE99-C83BF699A1CA}" dt="2022-04-18T12:44:28.577" v="2853" actId="26606"/>
          <ac:spMkLst>
            <pc:docMk/>
            <pc:sldMk cId="780973450" sldId="270"/>
            <ac:spMk id="3" creationId="{761AC0DB-85A9-4946-8446-A4E59BAD6922}"/>
          </ac:spMkLst>
        </pc:spChg>
        <pc:picChg chg="add mod">
          <ac:chgData name="Storholmen, Åse" userId="970ffbd3-6f3d-45c6-9a91-3ac150428195" providerId="ADAL" clId="{4C98AA9A-1811-4A64-BE99-C83BF699A1CA}" dt="2022-04-18T12:44:28.577" v="2853" actId="26606"/>
          <ac:picMkLst>
            <pc:docMk/>
            <pc:sldMk cId="780973450" sldId="270"/>
            <ac:picMk id="4" creationId="{14C56D3D-C4DA-4C6C-8619-F99C1779D69F}"/>
          </ac:picMkLst>
        </pc:picChg>
        <pc:cxnChg chg="add">
          <ac:chgData name="Storholmen, Åse" userId="970ffbd3-6f3d-45c6-9a91-3ac150428195" providerId="ADAL" clId="{4C98AA9A-1811-4A64-BE99-C83BF699A1CA}" dt="2022-04-18T12:44:28.577" v="2853" actId="26606"/>
          <ac:cxnSpMkLst>
            <pc:docMk/>
            <pc:sldMk cId="780973450" sldId="270"/>
            <ac:cxnSpMk id="9" creationId="{A7F400EE-A8A5-48AF-B4D6-291B52C6F0B0}"/>
          </ac:cxnSpMkLst>
        </pc:cxnChg>
      </pc:sldChg>
      <pc:sldChg chg="modSp add">
        <pc:chgData name="Storholmen, Åse" userId="970ffbd3-6f3d-45c6-9a91-3ac150428195" providerId="ADAL" clId="{4C98AA9A-1811-4A64-BE99-C83BF699A1CA}" dt="2022-04-18T11:07:26.116" v="1253" actId="20577"/>
        <pc:sldMkLst>
          <pc:docMk/>
          <pc:sldMk cId="844741295" sldId="271"/>
        </pc:sldMkLst>
        <pc:spChg chg="mod">
          <ac:chgData name="Storholmen, Åse" userId="970ffbd3-6f3d-45c6-9a91-3ac150428195" providerId="ADAL" clId="{4C98AA9A-1811-4A64-BE99-C83BF699A1CA}" dt="2022-04-18T11:07:26.116" v="1253" actId="20577"/>
          <ac:spMkLst>
            <pc:docMk/>
            <pc:sldMk cId="844741295" sldId="271"/>
            <ac:spMk id="2" creationId="{BB134031-22A5-4DAF-9CFC-4AB998166CE4}"/>
          </ac:spMkLst>
        </pc:spChg>
        <pc:spChg chg="mod">
          <ac:chgData name="Storholmen, Åse" userId="970ffbd3-6f3d-45c6-9a91-3ac150428195" providerId="ADAL" clId="{4C98AA9A-1811-4A64-BE99-C83BF699A1CA}" dt="2022-04-18T11:06:44.290" v="1177" actId="27636"/>
          <ac:spMkLst>
            <pc:docMk/>
            <pc:sldMk cId="844741295" sldId="271"/>
            <ac:spMk id="3" creationId="{15F230EB-F2B4-4D32-BDBD-243FA703BC26}"/>
          </ac:spMkLst>
        </pc:spChg>
      </pc:sldChg>
      <pc:sldChg chg="add del">
        <pc:chgData name="Storholmen, Åse" userId="970ffbd3-6f3d-45c6-9a91-3ac150428195" providerId="ADAL" clId="{4C98AA9A-1811-4A64-BE99-C83BF699A1CA}" dt="2022-04-18T12:45:06.206" v="2855" actId="2696"/>
        <pc:sldMkLst>
          <pc:docMk/>
          <pc:sldMk cId="4174452346" sldId="272"/>
        </pc:sldMkLst>
      </pc:sldChg>
      <pc:sldChg chg="addSp modSp add del">
        <pc:chgData name="Storholmen, Åse" userId="970ffbd3-6f3d-45c6-9a91-3ac150428195" providerId="ADAL" clId="{4C98AA9A-1811-4A64-BE99-C83BF699A1CA}" dt="2022-04-18T11:07:40.729" v="1254" actId="2696"/>
        <pc:sldMkLst>
          <pc:docMk/>
          <pc:sldMk cId="1457502580" sldId="273"/>
        </pc:sldMkLst>
        <pc:spChg chg="add mod">
          <ac:chgData name="Storholmen, Åse" userId="970ffbd3-6f3d-45c6-9a91-3ac150428195" providerId="ADAL" clId="{4C98AA9A-1811-4A64-BE99-C83BF699A1CA}" dt="2022-04-18T11:05:46.121" v="1138"/>
          <ac:spMkLst>
            <pc:docMk/>
            <pc:sldMk cId="1457502580" sldId="273"/>
            <ac:spMk id="2" creationId="{8D05E607-578A-4FDE-8FB7-0683F5E432C8}"/>
          </ac:spMkLst>
        </pc:spChg>
      </pc:sldChg>
      <pc:sldChg chg="addSp delSp modSp add">
        <pc:chgData name="Storholmen, Åse" userId="970ffbd3-6f3d-45c6-9a91-3ac150428195" providerId="ADAL" clId="{4C98AA9A-1811-4A64-BE99-C83BF699A1CA}" dt="2022-04-18T11:31:01.538" v="1563" actId="14100"/>
        <pc:sldMkLst>
          <pc:docMk/>
          <pc:sldMk cId="4109467151" sldId="273"/>
        </pc:sldMkLst>
        <pc:spChg chg="del">
          <ac:chgData name="Storholmen, Åse" userId="970ffbd3-6f3d-45c6-9a91-3ac150428195" providerId="ADAL" clId="{4C98AA9A-1811-4A64-BE99-C83BF699A1CA}" dt="2022-04-18T11:27:55.286" v="1558"/>
          <ac:spMkLst>
            <pc:docMk/>
            <pc:sldMk cId="4109467151" sldId="273"/>
            <ac:spMk id="3" creationId="{8C88FCC6-DFB6-4C23-8211-02CDF00046A6}"/>
          </ac:spMkLst>
        </pc:spChg>
        <pc:picChg chg="add mod">
          <ac:chgData name="Storholmen, Åse" userId="970ffbd3-6f3d-45c6-9a91-3ac150428195" providerId="ADAL" clId="{4C98AA9A-1811-4A64-BE99-C83BF699A1CA}" dt="2022-04-18T11:31:01.538" v="1563" actId="14100"/>
          <ac:picMkLst>
            <pc:docMk/>
            <pc:sldMk cId="4109467151" sldId="273"/>
            <ac:picMk id="4" creationId="{27A16688-CD90-458D-8B74-ECED088214DE}"/>
          </ac:picMkLst>
        </pc:picChg>
        <pc:picChg chg="add mod">
          <ac:chgData name="Storholmen, Åse" userId="970ffbd3-6f3d-45c6-9a91-3ac150428195" providerId="ADAL" clId="{4C98AA9A-1811-4A64-BE99-C83BF699A1CA}" dt="2022-04-18T11:30:53.900" v="1561" actId="1076"/>
          <ac:picMkLst>
            <pc:docMk/>
            <pc:sldMk cId="4109467151" sldId="273"/>
            <ac:picMk id="5" creationId="{CEE3B025-27FC-442D-BC1B-048C9F36037D}"/>
          </ac:picMkLst>
        </pc:picChg>
      </pc:sldChg>
      <pc:sldChg chg="addSp delSp modSp add mod setBg">
        <pc:chgData name="Storholmen, Åse" userId="970ffbd3-6f3d-45c6-9a91-3ac150428195" providerId="ADAL" clId="{4C98AA9A-1811-4A64-BE99-C83BF699A1CA}" dt="2022-04-18T11:51:27.799" v="2160" actId="26606"/>
        <pc:sldMkLst>
          <pc:docMk/>
          <pc:sldMk cId="2167147649" sldId="274"/>
        </pc:sldMkLst>
        <pc:spChg chg="mod">
          <ac:chgData name="Storholmen, Åse" userId="970ffbd3-6f3d-45c6-9a91-3ac150428195" providerId="ADAL" clId="{4C98AA9A-1811-4A64-BE99-C83BF699A1CA}" dt="2022-04-18T11:51:27.799" v="2160" actId="26606"/>
          <ac:spMkLst>
            <pc:docMk/>
            <pc:sldMk cId="2167147649" sldId="274"/>
            <ac:spMk id="2" creationId="{FBBBC365-1704-4DE0-B4F9-CECA496A54A9}"/>
          </ac:spMkLst>
        </pc:spChg>
        <pc:spChg chg="del">
          <ac:chgData name="Storholmen, Åse" userId="970ffbd3-6f3d-45c6-9a91-3ac150428195" providerId="ADAL" clId="{4C98AA9A-1811-4A64-BE99-C83BF699A1CA}" dt="2022-04-18T11:50:12.919" v="2066"/>
          <ac:spMkLst>
            <pc:docMk/>
            <pc:sldMk cId="2167147649" sldId="274"/>
            <ac:spMk id="3" creationId="{F4775E6F-42FB-49CE-B242-47D452ED73DB}"/>
          </ac:spMkLst>
        </pc:spChg>
        <pc:spChg chg="add mod">
          <ac:chgData name="Storholmen, Åse" userId="970ffbd3-6f3d-45c6-9a91-3ac150428195" providerId="ADAL" clId="{4C98AA9A-1811-4A64-BE99-C83BF699A1CA}" dt="2022-04-18T11:51:27.799" v="2160" actId="26606"/>
          <ac:spMkLst>
            <pc:docMk/>
            <pc:sldMk cId="2167147649" sldId="274"/>
            <ac:spMk id="6" creationId="{B40231A9-5214-4235-A467-FAE77CF599B3}"/>
          </ac:spMkLst>
        </pc:spChg>
        <pc:picChg chg="add del mod">
          <ac:chgData name="Storholmen, Åse" userId="970ffbd3-6f3d-45c6-9a91-3ac150428195" providerId="ADAL" clId="{4C98AA9A-1811-4A64-BE99-C83BF699A1CA}" dt="2022-04-18T11:50:34.635" v="2071" actId="478"/>
          <ac:picMkLst>
            <pc:docMk/>
            <pc:sldMk cId="2167147649" sldId="274"/>
            <ac:picMk id="4" creationId="{86A9FFD7-670A-46A8-AC1B-946DF5E7BEA7}"/>
          </ac:picMkLst>
        </pc:picChg>
        <pc:picChg chg="add mod">
          <ac:chgData name="Storholmen, Åse" userId="970ffbd3-6f3d-45c6-9a91-3ac150428195" providerId="ADAL" clId="{4C98AA9A-1811-4A64-BE99-C83BF699A1CA}" dt="2022-04-18T11:51:27.799" v="2160" actId="26606"/>
          <ac:picMkLst>
            <pc:docMk/>
            <pc:sldMk cId="2167147649" sldId="274"/>
            <ac:picMk id="7" creationId="{7EAA0110-9F9B-46AF-A2B1-182408CB6E34}"/>
          </ac:picMkLst>
        </pc:picChg>
        <pc:cxnChg chg="add">
          <ac:chgData name="Storholmen, Åse" userId="970ffbd3-6f3d-45c6-9a91-3ac150428195" providerId="ADAL" clId="{4C98AA9A-1811-4A64-BE99-C83BF699A1CA}" dt="2022-04-18T11:51:27.799" v="2160" actId="26606"/>
          <ac:cxnSpMkLst>
            <pc:docMk/>
            <pc:sldMk cId="2167147649" sldId="274"/>
            <ac:cxnSpMk id="12" creationId="{A7F400EE-A8A5-48AF-B4D6-291B52C6F0B0}"/>
          </ac:cxnSpMkLst>
        </pc:cxnChg>
      </pc:sldChg>
      <pc:sldChg chg="addSp delSp modSp add mod setBg">
        <pc:chgData name="Storholmen, Åse" userId="970ffbd3-6f3d-45c6-9a91-3ac150428195" providerId="ADAL" clId="{4C98AA9A-1811-4A64-BE99-C83BF699A1CA}" dt="2022-04-18T11:38:44.800" v="2020" actId="26606"/>
        <pc:sldMkLst>
          <pc:docMk/>
          <pc:sldMk cId="1599869431" sldId="275"/>
        </pc:sldMkLst>
        <pc:spChg chg="mod">
          <ac:chgData name="Storholmen, Åse" userId="970ffbd3-6f3d-45c6-9a91-3ac150428195" providerId="ADAL" clId="{4C98AA9A-1811-4A64-BE99-C83BF699A1CA}" dt="2022-04-18T11:38:44.800" v="2020" actId="26606"/>
          <ac:spMkLst>
            <pc:docMk/>
            <pc:sldMk cId="1599869431" sldId="275"/>
            <ac:spMk id="2" creationId="{620E763C-FC1F-4E24-B9E1-79453B6EF1AD}"/>
          </ac:spMkLst>
        </pc:spChg>
        <pc:spChg chg="add del mod">
          <ac:chgData name="Storholmen, Åse" userId="970ffbd3-6f3d-45c6-9a91-3ac150428195" providerId="ADAL" clId="{4C98AA9A-1811-4A64-BE99-C83BF699A1CA}" dt="2022-04-18T11:38:44.800" v="2020" actId="26606"/>
          <ac:spMkLst>
            <pc:docMk/>
            <pc:sldMk cId="1599869431" sldId="275"/>
            <ac:spMk id="3" creationId="{CD9717B5-2BCC-4E0B-B05B-8DD0260A0BA3}"/>
          </ac:spMkLst>
        </pc:spChg>
        <pc:spChg chg="add del">
          <ac:chgData name="Storholmen, Åse" userId="970ffbd3-6f3d-45c6-9a91-3ac150428195" providerId="ADAL" clId="{4C98AA9A-1811-4A64-BE99-C83BF699A1CA}" dt="2022-04-18T11:38:44.767" v="2019" actId="26606"/>
          <ac:spMkLst>
            <pc:docMk/>
            <pc:sldMk cId="1599869431" sldId="275"/>
            <ac:spMk id="10" creationId="{04812C46-200A-4DEB-A05E-3ED6C68C2387}"/>
          </ac:spMkLst>
        </pc:spChg>
        <pc:spChg chg="add del">
          <ac:chgData name="Storholmen, Åse" userId="970ffbd3-6f3d-45c6-9a91-3ac150428195" providerId="ADAL" clId="{4C98AA9A-1811-4A64-BE99-C83BF699A1CA}" dt="2022-04-18T11:38:44.767" v="2019" actId="26606"/>
          <ac:spMkLst>
            <pc:docMk/>
            <pc:sldMk cId="1599869431" sldId="275"/>
            <ac:spMk id="12" creationId="{D1EA859B-E555-4109-94F3-6700E046E008}"/>
          </ac:spMkLst>
        </pc:spChg>
        <pc:spChg chg="add">
          <ac:chgData name="Storholmen, Åse" userId="970ffbd3-6f3d-45c6-9a91-3ac150428195" providerId="ADAL" clId="{4C98AA9A-1811-4A64-BE99-C83BF699A1CA}" dt="2022-04-18T11:38:44.800" v="2020" actId="26606"/>
          <ac:spMkLst>
            <pc:docMk/>
            <pc:sldMk cId="1599869431" sldId="275"/>
            <ac:spMk id="14" creationId="{AEDD7960-4866-4399-BEF6-DD1431AB4E34}"/>
          </ac:spMkLst>
        </pc:spChg>
        <pc:spChg chg="add">
          <ac:chgData name="Storholmen, Åse" userId="970ffbd3-6f3d-45c6-9a91-3ac150428195" providerId="ADAL" clId="{4C98AA9A-1811-4A64-BE99-C83BF699A1CA}" dt="2022-04-18T11:38:44.800" v="2020" actId="26606"/>
          <ac:spMkLst>
            <pc:docMk/>
            <pc:sldMk cId="1599869431" sldId="275"/>
            <ac:spMk id="15" creationId="{6B5E2835-4E47-45B3-9CFE-732FF7B05472}"/>
          </ac:spMkLst>
        </pc:spChg>
        <pc:spChg chg="add">
          <ac:chgData name="Storholmen, Åse" userId="970ffbd3-6f3d-45c6-9a91-3ac150428195" providerId="ADAL" clId="{4C98AA9A-1811-4A64-BE99-C83BF699A1CA}" dt="2022-04-18T11:38:44.800" v="2020" actId="26606"/>
          <ac:spMkLst>
            <pc:docMk/>
            <pc:sldMk cId="1599869431" sldId="275"/>
            <ac:spMk id="16" creationId="{55D4142C-5077-457F-A6AD-3FECFDB39685}"/>
          </ac:spMkLst>
        </pc:spChg>
        <pc:spChg chg="add">
          <ac:chgData name="Storholmen, Åse" userId="970ffbd3-6f3d-45c6-9a91-3ac150428195" providerId="ADAL" clId="{4C98AA9A-1811-4A64-BE99-C83BF699A1CA}" dt="2022-04-18T11:38:44.800" v="2020" actId="26606"/>
          <ac:spMkLst>
            <pc:docMk/>
            <pc:sldMk cId="1599869431" sldId="275"/>
            <ac:spMk id="17" creationId="{5B45AD5D-AA52-4F7B-9362-576A39AD9E09}"/>
          </ac:spMkLst>
        </pc:spChg>
        <pc:spChg chg="add">
          <ac:chgData name="Storholmen, Åse" userId="970ffbd3-6f3d-45c6-9a91-3ac150428195" providerId="ADAL" clId="{4C98AA9A-1811-4A64-BE99-C83BF699A1CA}" dt="2022-04-18T11:38:44.800" v="2020" actId="26606"/>
          <ac:spMkLst>
            <pc:docMk/>
            <pc:sldMk cId="1599869431" sldId="275"/>
            <ac:spMk id="18" creationId="{7A5F0580-5EE9-419F-96EE-B6529EF6E7D0}"/>
          </ac:spMkLst>
        </pc:spChg>
        <pc:picChg chg="add del mod">
          <ac:chgData name="Storholmen, Åse" userId="970ffbd3-6f3d-45c6-9a91-3ac150428195" providerId="ADAL" clId="{4C98AA9A-1811-4A64-BE99-C83BF699A1CA}" dt="2022-04-18T11:38:21.680" v="2012"/>
          <ac:picMkLst>
            <pc:docMk/>
            <pc:sldMk cId="1599869431" sldId="275"/>
            <ac:picMk id="4" creationId="{70911775-6746-429B-860A-F5CCAE6654D1}"/>
          </ac:picMkLst>
        </pc:picChg>
        <pc:picChg chg="add mod ord">
          <ac:chgData name="Storholmen, Åse" userId="970ffbd3-6f3d-45c6-9a91-3ac150428195" providerId="ADAL" clId="{4C98AA9A-1811-4A64-BE99-C83BF699A1CA}" dt="2022-04-18T11:38:44.800" v="2020" actId="26606"/>
          <ac:picMkLst>
            <pc:docMk/>
            <pc:sldMk cId="1599869431" sldId="275"/>
            <ac:picMk id="5" creationId="{3BD29B35-7B05-4F6F-A628-577898A1C83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A05D97-4662-4C5F-B684-E4D1D9A6D3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6D44576-CBA0-4EAE-A6DC-275FE84723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51098C3-52BE-4653-97EB-C8D312836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924C-D45E-4764-A000-B71DEF38AD22}" type="datetimeFigureOut">
              <a:rPr lang="nb-NO" smtClean="0"/>
              <a:t>13.04.2022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CF7777D-4FEC-4870-B8DF-87C850A42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0B4BDC1-378A-491E-BCE0-8D0F1294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72C9C-6169-484F-83E9-A24D4FC18C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5790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34EF4A-D149-4D61-8482-76971F50D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764C515-558C-45D0-8B0B-24FB0B2A2E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70D450B-C44A-45D4-8647-67ADF1515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924C-D45E-4764-A000-B71DEF38AD22}" type="datetimeFigureOut">
              <a:rPr lang="nb-NO" smtClean="0"/>
              <a:t>13.04.2022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ADC60C7-C2C8-40D7-A57E-D4EF8428B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7CF3AA5-C13C-4754-BB32-FBC6D81D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72C9C-6169-484F-83E9-A24D4FC18C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3783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50B36CF1-A40E-428B-B3A3-05392CB874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EB66E10-C79B-4096-AB25-8BE587BCAD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3774D24-4E5B-4A7B-843E-FA3BAD39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924C-D45E-4764-A000-B71DEF38AD22}" type="datetimeFigureOut">
              <a:rPr lang="nb-NO" smtClean="0"/>
              <a:t>13.04.2022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7D7309F-0EE0-42CB-BE67-6DBA748F2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E5254F9-54C8-4C32-BDBC-AB9037CD0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72C9C-6169-484F-83E9-A24D4FC18C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6874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41BB660-95DC-4B20-961C-C68B9195F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82006CD-03DC-4D82-94F2-1EB5A8DD0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17C73FE-0561-4376-9F43-012E6B222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924C-D45E-4764-A000-B71DEF38AD22}" type="datetimeFigureOut">
              <a:rPr lang="nb-NO" smtClean="0"/>
              <a:t>13.04.2022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E15A49E-6E82-4E68-BFE4-A4D217562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DA04579-A3F8-4C56-9DBA-2330FC72D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72C9C-6169-484F-83E9-A24D4FC18C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2149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8C87CF-627E-49B6-8B51-C301C7C99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F8AD679-920D-49CE-B014-852A98AB3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E43BB9F-7479-42DF-9239-F6C805259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924C-D45E-4764-A000-B71DEF38AD22}" type="datetimeFigureOut">
              <a:rPr lang="nb-NO" smtClean="0"/>
              <a:t>13.04.2022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773F8F7-5D5C-4E1C-85DC-78CF814DC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D37F42D-2889-4269-9D7A-0A25B3A51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72C9C-6169-484F-83E9-A24D4FC18C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263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CF065C-9307-4032-B741-0A4BA514A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05C04E3-F905-4774-96B5-624515924A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4CADF94-01A9-4A8D-A4F9-F95FD8E81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BFA563B-047D-4901-BF8C-FD7AEBC6B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924C-D45E-4764-A000-B71DEF38AD22}" type="datetimeFigureOut">
              <a:rPr lang="nb-NO" smtClean="0"/>
              <a:t>13.04.2022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103B0F6-129D-43DC-B6BD-37D5C565F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3F48DE2-E14A-4E89-9C03-0A2CDA2CE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72C9C-6169-484F-83E9-A24D4FC18C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6200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DF0544-FD62-4FC1-8276-A546A08B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6E760C9-4A55-4931-A915-13B835155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FCC25FF-B411-4907-B792-6D311F175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2FA72C8-71AF-46F2-980E-9EBA75A3CA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03966E2-9CDD-461F-8A4D-8E17E3DB5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8668A72E-8E95-4070-944F-A3CFA9754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924C-D45E-4764-A000-B71DEF38AD22}" type="datetimeFigureOut">
              <a:rPr lang="nb-NO" smtClean="0"/>
              <a:t>13.04.2022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2A8F3B6B-D97F-4A48-843B-C86A264DF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99A6BF03-DDC2-4E81-84DA-25E99142E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72C9C-6169-484F-83E9-A24D4FC18C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1033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DC8841-A7F5-4689-9854-855C89AF8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1297DF2-4777-4D28-AFD5-E065FC0A6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924C-D45E-4764-A000-B71DEF38AD22}" type="datetimeFigureOut">
              <a:rPr lang="nb-NO" smtClean="0"/>
              <a:t>13.04.2022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CB72A19-6CDB-450A-869E-92A19E75F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623C613-2467-439D-A0FE-65B82E433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72C9C-6169-484F-83E9-A24D4FC18C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3915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41EC950-BB2A-4E46-A090-2C34FE6C3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924C-D45E-4764-A000-B71DEF38AD22}" type="datetimeFigureOut">
              <a:rPr lang="nb-NO" smtClean="0"/>
              <a:t>13.04.2022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413DBBDC-0D3E-4CB6-A6C4-69488F827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EC9D953-1FDF-474A-82A1-9FBB1BD5D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72C9C-6169-484F-83E9-A24D4FC18C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4052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D8360F0-D32A-4D61-A674-532CD4526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626715D-6139-488B-849E-052E444D0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C7DFF67-2328-4BB2-ADD7-CDE487AA3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7555F10-FCF6-418F-971D-D76528D08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924C-D45E-4764-A000-B71DEF38AD22}" type="datetimeFigureOut">
              <a:rPr lang="nb-NO" smtClean="0"/>
              <a:t>13.04.2022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7917D4E-11B6-4A52-97DA-05A7BF39F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D994C42-35CA-41BA-AF06-928660347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72C9C-6169-484F-83E9-A24D4FC18C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1604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634947-BB29-4127-B3D9-E40101DE9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6D6CB53-49B7-44E4-B6D3-21A3F98F5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FFFD87B-F350-4EA7-85F4-60DDFA493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EA967C3-9C9E-4597-B82C-1BBE2BF7C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924C-D45E-4764-A000-B71DEF38AD22}" type="datetimeFigureOut">
              <a:rPr lang="nb-NO" smtClean="0"/>
              <a:t>13.04.2022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6A1C1C2-BC41-43B0-9778-C3790E29A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35FCC7F-CA11-451B-AE89-A8BC635D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72C9C-6169-484F-83E9-A24D4FC18C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4590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78C3519E-CA74-4B06-8F4B-EE663476B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9F7D3D6-5A40-4EAF-AD89-CA6D91CF78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4014212-76E3-43AB-A1CB-BE4B72E88A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A924C-D45E-4764-A000-B71DEF38AD22}" type="datetimeFigureOut">
              <a:rPr lang="nb-NO" smtClean="0"/>
              <a:t>13.04.2022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BF4D24-8814-44A0-8333-95F8DFE602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85E1DD-BE42-4D18-B310-5A3DAD774C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72C9C-6169-484F-83E9-A24D4FC18C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7429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g.no/nyheter/innenriks/i/kaWayk/historisk-folkemoete-paa-stiklestad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kongehuset.no/nyhet.html?tid=128783&amp;sek=26939&amp;fbclid=IwAR0QMoChtCfNgefZjRuRUgtOB5WZzHq4n0xF_GmGfrt5sM54C-Rw441ep5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rk.no/video/prinsesse-ingrid-aleksandra-aapner-gjesteloftet_221911" TargetMode="External"/><Relationship Id="rId5" Type="http://schemas.openxmlformats.org/officeDocument/2006/relationships/hyperlink" Target="https://www.youtube.com/watch?v=NzJTdmjxi78" TargetMode="External"/><Relationship Id="rId4" Type="http://schemas.openxmlformats.org/officeDocument/2006/relationships/hyperlink" Target="https://www.kongehuset.no/nyhet.html?tid=128783&amp;sek=26939&amp;fbclid=IwAR0QMoChtCfNgefZjRuRUgtOB5WZzHq4n0xF_GmGfrt5sM54C-Rw441ep58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k.no/trondelag/kroninger-i-nidarosdomen-1.582799" TargetMode="External"/><Relationship Id="rId2" Type="http://schemas.openxmlformats.org/officeDocument/2006/relationships/hyperlink" Target="https://historier.no/historier/kong-oscar-iis-reise-gjennom-verdal-1873-illustrert-med-bilde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virksommeordtale/622/?fbclid=IwAR3ZxY9XPB0GY7Dblkwe5prnlxtk1fuHAxMGAKYkXsf_5RP88HokBb_01Q0.no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E45C8A0-EE1B-46FD-A851-CB0BDE2FD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r>
              <a:rPr lang="nb-NO" sz="7200"/>
              <a:t>Kongehuset og Stiklestad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B2A6B00-4F27-4B80-AA9F-39D40F2ACC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/>
          </a:bodyPr>
          <a:lstStyle/>
          <a:p>
            <a:r>
              <a:rPr lang="nb-NO" sz="2800"/>
              <a:t>-fra 1905 til 2030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07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E895E18-49FD-4F38-BB5C-08F8773AB9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4710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" name="Freeform: Shape 13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39FC0B5-5E5B-4AB0-A5A0-C3812BDF8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nb-NO" sz="2800"/>
              <a:t>1992 Kong Harald og dronning Sonja</a:t>
            </a: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DBA6F62-A373-45EE-A39D-CDA0CBEB3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nb-NO" sz="1700"/>
              <a:t>Kong Harald og dronning Sonja besøker Stiklestad under Signingsferden til Nord Norge i 1992.</a:t>
            </a:r>
          </a:p>
          <a:p>
            <a:r>
              <a:rPr lang="nb-NO" sz="1700"/>
              <a:t>Kongen innviet det nye kulturhuset på Stiklestad som etter hvert ble Stiklestad nasjonale kultursenter</a:t>
            </a:r>
          </a:p>
        </p:txBody>
      </p:sp>
    </p:spTree>
    <p:extLst>
      <p:ext uri="{BB962C8B-B14F-4D97-AF65-F5344CB8AC3E}">
        <p14:creationId xmlns:p14="http://schemas.microsoft.com/office/powerpoint/2010/main" val="659768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41DE5D-355A-48A1-A100-166640976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2000 Kronprins Haakon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3F3EA61-88F1-4059-8DD2-1C359074A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Kronprins Haakon åpnet Spelet. Han hilser på Hellig Olav i Paul Ottar Haga sin skikkelse.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5EB2129-6078-49DD-ABE7-34AE4FED2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840" y="2873375"/>
            <a:ext cx="55245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43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159204-282E-486B-9E58-092419F42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2005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148560F-45EB-409F-8A66-A742ACF350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Norge feiret 100 år som egen nasjon i 2005.</a:t>
            </a:r>
          </a:p>
          <a:p>
            <a:r>
              <a:rPr lang="nb-NO" dirty="0"/>
              <a:t>Kong Harald og dronning Sonja besøkte Stiklestad.</a:t>
            </a:r>
          </a:p>
          <a:p>
            <a:pPr marL="0" indent="0">
              <a:buNone/>
            </a:pPr>
            <a:r>
              <a:rPr lang="nb-NO" dirty="0"/>
              <a:t>Kongen åpnet Spelet.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E1343E3-EE06-4F62-B984-81BC68874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777" y="3549650"/>
            <a:ext cx="4381500" cy="27622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8884618C-AEDD-4A7D-A1A6-257EECADEEA1}"/>
              </a:ext>
            </a:extLst>
          </p:cNvPr>
          <p:cNvSpPr/>
          <p:nvPr/>
        </p:nvSpPr>
        <p:spPr>
          <a:xfrm>
            <a:off x="8825170" y="3915562"/>
            <a:ext cx="25921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>
                <a:hlinkClick r:id="rId3"/>
              </a:rPr>
              <a:t>https://www.vg.no/nyheter/innenriks/i/kaWayk/historisk-folkemoete-paa-stiklestad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74405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6F219B-0BFB-45C5-A023-D90341111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3578"/>
            <a:ext cx="4595071" cy="1645501"/>
          </a:xfrm>
        </p:spPr>
        <p:txBody>
          <a:bodyPr>
            <a:normAutofit/>
          </a:bodyPr>
          <a:lstStyle/>
          <a:p>
            <a:r>
              <a:rPr lang="nb-NO"/>
              <a:t>2015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5746A60-0D3D-4C36-9AC6-1A899E213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48467"/>
            <a:ext cx="4595071" cy="3628495"/>
          </a:xfrm>
        </p:spPr>
        <p:txBody>
          <a:bodyPr>
            <a:normAutofit/>
          </a:bodyPr>
          <a:lstStyle/>
          <a:p>
            <a:r>
              <a:rPr lang="nb-NO" sz="2000"/>
              <a:t>Kronprins Haakon er årets Olsok profil og deltok på en rekke arrangementer. Han åpnet Spelet, holdt foredrag etc.</a:t>
            </a:r>
          </a:p>
          <a:p>
            <a:r>
              <a:rPr lang="nb-NO" sz="2000"/>
              <a:t>Prinsesse Ingrid Alexandra åpnet gjeste loftet. Dette var et av hennes første offentlige oppgaver.  </a:t>
            </a:r>
          </a:p>
          <a:p>
            <a:pPr marL="0" lvl="0" indent="0">
              <a:buNone/>
            </a:pPr>
            <a:endParaRPr lang="nb-NO" sz="2000"/>
          </a:p>
          <a:p>
            <a:endParaRPr lang="nb-NO" sz="2000"/>
          </a:p>
          <a:p>
            <a:endParaRPr lang="nb-NO" sz="2000"/>
          </a:p>
          <a:p>
            <a:endParaRPr lang="nb-NO" sz="2000">
              <a:hlinkClick r:id="rId2"/>
            </a:endParaRPr>
          </a:p>
          <a:p>
            <a:endParaRPr lang="nb-NO" sz="2000">
              <a:hlinkClick r:id="rId2"/>
            </a:endParaRPr>
          </a:p>
          <a:p>
            <a:endParaRPr lang="nb-NO" sz="2000">
              <a:hlinkClick r:id="rId2"/>
            </a:endParaRPr>
          </a:p>
          <a:p>
            <a:endParaRPr lang="nb-NO" sz="2000">
              <a:hlinkClick r:id="rId2"/>
            </a:endParaRPr>
          </a:p>
          <a:p>
            <a:endParaRPr lang="nb-NO" sz="2000">
              <a:hlinkClick r:id="rId2"/>
            </a:endParaRPr>
          </a:p>
        </p:txBody>
      </p:sp>
      <p:sp>
        <p:nvSpPr>
          <p:cNvPr id="39" name="Rectangle 24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6100914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26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741D519-B0C2-4449-873B-FF2A56DC3E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74"/>
          <a:stretch/>
        </p:blipFill>
        <p:spPr>
          <a:xfrm>
            <a:off x="6642182" y="321734"/>
            <a:ext cx="1921768" cy="2739814"/>
          </a:xfrm>
          <a:prstGeom prst="rect">
            <a:avLst/>
          </a:prstGeom>
        </p:spPr>
      </p:pic>
      <p:sp>
        <p:nvSpPr>
          <p:cNvPr id="42" name="Rectangle 30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64D52BE-C782-489F-8CD7-0554260F58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8913"/>
          <a:stretch/>
        </p:blipFill>
        <p:spPr>
          <a:xfrm>
            <a:off x="9502775" y="884063"/>
            <a:ext cx="2364317" cy="1615156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43D8339B-7C1D-4BF6-86E5-5A62EE10E2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" b="7921"/>
          <a:stretch/>
        </p:blipFill>
        <p:spPr>
          <a:xfrm>
            <a:off x="7290630" y="3796452"/>
            <a:ext cx="3706739" cy="255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25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DD6B9E-AAE3-4F02-83F9-DD3B6F117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26" name="Picture 2" descr="Olsokdagene på Stiklestad: Pil og bue">
            <a:extLst>
              <a:ext uri="{FF2B5EF4-FFF2-40B4-BE49-F238E27FC236}">
                <a16:creationId xmlns:a16="http://schemas.microsoft.com/office/drawing/2014/main" id="{41837A44-C5C4-400C-985B-D2279F7731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237" y="1778456"/>
            <a:ext cx="357187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3257CAA1-554C-49F4-B46F-A5231EB67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588" y="1778456"/>
            <a:ext cx="3571875" cy="2676525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C981F8D8-B5FF-4E05-99D6-54EFC5190F51}"/>
              </a:ext>
            </a:extLst>
          </p:cNvPr>
          <p:cNvSpPr/>
          <p:nvPr/>
        </p:nvSpPr>
        <p:spPr>
          <a:xfrm>
            <a:off x="4943912" y="496445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dirty="0">
                <a:hlinkClick r:id="rId4"/>
              </a:rPr>
              <a:t>https://www.kongehuset.no/nyhet.html?tid=128783&amp;sek=26939&amp;fbclid=IwAR0QMoChtCfNgefZjRuRUgtOB5WZzHq4n0xF_GmGfrt5sM54C-Rw441ep58</a:t>
            </a:r>
            <a:endParaRPr lang="nb-NO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C1A24344-E242-48EF-8DC6-D1F78A859983}"/>
              </a:ext>
            </a:extLst>
          </p:cNvPr>
          <p:cNvSpPr/>
          <p:nvPr/>
        </p:nvSpPr>
        <p:spPr>
          <a:xfrm>
            <a:off x="750733" y="5887785"/>
            <a:ext cx="4818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>
                <a:hlinkClick r:id="rId5"/>
              </a:rPr>
              <a:t>https://www.youtube.com/watch?v=NzJTdmjxi78</a:t>
            </a:r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B8B93E0-3ABD-45D3-8D97-81705F72C49F}"/>
              </a:ext>
            </a:extLst>
          </p:cNvPr>
          <p:cNvSpPr/>
          <p:nvPr/>
        </p:nvSpPr>
        <p:spPr>
          <a:xfrm>
            <a:off x="1611085" y="4542749"/>
            <a:ext cx="22984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>
                <a:hlinkClick r:id="rId6"/>
              </a:rPr>
              <a:t>https://www.nrk.no/video/prinsesse-ingrid-aleksandra-aapner-gjesteloftet_221911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13826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C6FA4E4-184D-4040-8D01-668FBEEED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b-NO" sz="5400"/>
              <a:t>Kong Oscar II 1873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8CFD97-9694-4C9F-9315-B9FC12206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fontScale="92500" lnSpcReduction="10000"/>
          </a:bodyPr>
          <a:lstStyle/>
          <a:p>
            <a:r>
              <a:rPr lang="nb-NO" sz="2200" dirty="0"/>
              <a:t>Kong Oscar II ble kronet i Nidarosdomen i 18. juli 1873. Han besøkte på turen til Trondheim Stiklestad og Verdal.</a:t>
            </a:r>
          </a:p>
          <a:p>
            <a:pPr marL="0" indent="0">
              <a:buNone/>
            </a:pPr>
            <a:endParaRPr lang="nb-NO" sz="2200" dirty="0"/>
          </a:p>
          <a:p>
            <a:r>
              <a:rPr lang="nb-NO" sz="2200" dirty="0">
                <a:hlinkClick r:id="rId2"/>
              </a:rPr>
              <a:t>https://historier.no/historier/kong-oscar-iis-reise-gjennom-verdal-1873-illustrert-med-bilder/</a:t>
            </a:r>
            <a:endParaRPr lang="nb-NO" sz="2200" dirty="0"/>
          </a:p>
          <a:p>
            <a:r>
              <a:rPr lang="nb-NO" sz="2400" dirty="0">
                <a:hlinkClick r:id="rId3"/>
              </a:rPr>
              <a:t>https://www.nrk.no/trondelag/kroninger-i-nidarosdomen-1.582799</a:t>
            </a:r>
            <a:endParaRPr lang="nb-NO" sz="2200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0247FBA-86E4-430B-A594-D0BABF59D4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12" r="1446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15439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BEB3B0-8BF7-4005-945F-A97AFE852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b-NO" sz="4100"/>
              <a:t>Verdalsraset i 1893 Prins Carl besøkte Stiklestad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61AC0DB-85A9-4946-8446-A4E59BAD6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nb-NO" sz="2000"/>
              <a:t>Prins Carl reiste til Verdal for å bivåne omfang av katastrofen og redningsarbeidet etter Verdalsraset i 1893. </a:t>
            </a:r>
          </a:p>
          <a:p>
            <a:r>
              <a:rPr lang="nb-NO" sz="2000"/>
              <a:t>Stortinget bevilget 10 000 kroner til nødhjelp, og kongehuset ga 7000 kroner. 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4C56D3D-C4DA-4C6C-8619-F99C1779D6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56" r="32857" b="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973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134031-22A5-4DAF-9CFC-4AB998166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Prins Carls besøk slik det er beskrevet i </a:t>
            </a:r>
            <a:r>
              <a:rPr lang="nb-NO" dirty="0" err="1"/>
              <a:t>Rasoriatoriet</a:t>
            </a:r>
            <a:r>
              <a:rPr lang="nb-NO" dirty="0"/>
              <a:t>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F230EB-F2B4-4D32-BDBD-243FA703B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Kjæra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venner!</a:t>
            </a:r>
            <a:endParaRPr lang="nb-NO" b="0" i="0" dirty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pPr marL="0" indent="0">
              <a:buNone/>
            </a:pP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Min far kung Oscar den andra har med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størsta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sorg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erfarit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den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olycka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som har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drabbats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denna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vackra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bygd Verdalen!</a:t>
            </a:r>
            <a:endParaRPr lang="nb-NO" b="0" i="0" dirty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pPr marL="0" indent="0">
              <a:buNone/>
            </a:pP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Han har sendt mig hit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upp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før at vitna om sin sorg!</a:t>
            </a:r>
            <a:endParaRPr lang="nb-NO" b="0" i="0" dirty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pPr marL="0" indent="0">
              <a:buNone/>
            </a:pP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Jag har fått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rida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opp i høgden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och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skodat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olyckksfeltet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Men jag kan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inte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finna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ord til at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beskriva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vad jag der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såg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....</a:t>
            </a:r>
            <a:endParaRPr lang="nb-NO" b="0" i="0" dirty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pPr marL="0" indent="0">
              <a:buNone/>
            </a:pP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Min far...Kung Oscar den andra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och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drottningen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overbringer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hervid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kroner fem tusen til hjelp-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arbetet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Från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kronprins Gustav Adolf, prins Eugen og mig overbringes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kronor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tusen.</a:t>
            </a:r>
            <a:endParaRPr lang="nb-NO" b="0" i="0" dirty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pPr marL="0" indent="0">
              <a:buNone/>
            </a:pP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Slutligen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En stor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tack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til de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modiga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menn som med stor fåra før sina liv tok sig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utgjennom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leirmassarna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och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reddade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så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många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nb-NO" b="0" i="0" dirty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pPr marL="0" indent="0">
              <a:buNone/>
            </a:pP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Dom vil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senare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motta kungens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medalj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Jag vil nu be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dessa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stiga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fram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och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motta mina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handtryck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Tack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nb-NO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0" indent="0">
              <a:buNone/>
            </a:pP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Elleseus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va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imillom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dem som sto der i rekken og tok prinsen i handa. Prinsen ha god tid og han snakka med all. Og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da'n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snakka med 'om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Elleseus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så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fekk'n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hør om a Matilde. Og han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Elleseus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han sa at det som va verst va at dem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itj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ha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fynni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veitja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og fått a lagt i vigsla jord.</a:t>
            </a:r>
            <a:endParaRPr lang="nb-NO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0" indent="0">
              <a:buNone/>
            </a:pP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Det va da Prins Carl sa sine "bevingede ord". Prins Carl va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ein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tørrpinn,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ein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blankskurt militær, han ha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itj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særlig godt gehør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eingong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Men han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Elleseus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fekk'n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 te å sei: Jag tror Matilde er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vigslat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i ditt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hjarta</a:t>
            </a:r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nb-NO" b="0" i="0" dirty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44741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0AD4DC0-C6B2-401E-A126-B4669A173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Kilder: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92B6A02-272B-4A8B-B789-947011808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Kongehuset.no</a:t>
            </a:r>
          </a:p>
          <a:p>
            <a:r>
              <a:rPr lang="nb-NO" dirty="0"/>
              <a:t>Yngve Kvistad Stiklestadspelet</a:t>
            </a:r>
          </a:p>
          <a:p>
            <a:r>
              <a:rPr lang="nb-NO" dirty="0"/>
              <a:t>Nrk.no</a:t>
            </a:r>
          </a:p>
          <a:p>
            <a:r>
              <a:rPr lang="nb-NO" dirty="0"/>
              <a:t>Adressa.no</a:t>
            </a:r>
          </a:p>
          <a:p>
            <a:r>
              <a:rPr lang="nb-NO" dirty="0"/>
              <a:t>Innherred.no</a:t>
            </a:r>
          </a:p>
          <a:p>
            <a:r>
              <a:rPr lang="nb-NO" dirty="0"/>
              <a:t>Verdalsbilder </a:t>
            </a:r>
          </a:p>
          <a:p>
            <a:r>
              <a:rPr lang="nb-NO" dirty="0" err="1"/>
              <a:t>Rasoriatoriet</a:t>
            </a:r>
            <a:endParaRPr lang="nb-NO" dirty="0"/>
          </a:p>
          <a:p>
            <a:r>
              <a:rPr lang="nb-NO" dirty="0"/>
              <a:t>Virksommeord.no</a:t>
            </a:r>
          </a:p>
        </p:txBody>
      </p:sp>
    </p:spTree>
    <p:extLst>
      <p:ext uri="{BB962C8B-B14F-4D97-AF65-F5344CB8AC3E}">
        <p14:creationId xmlns:p14="http://schemas.microsoft.com/office/powerpoint/2010/main" val="3854103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CEE2BFB-AFEC-414B-8F28-44273F335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>
            <a:normAutofit/>
          </a:bodyPr>
          <a:lstStyle/>
          <a:p>
            <a:r>
              <a:rPr lang="nb-NO" sz="2800"/>
              <a:t>Kongehuset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799733D-23F0-4F73-810C-BE275B04E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538" y="412454"/>
            <a:ext cx="3243262" cy="2101850"/>
          </a:xfrm>
        </p:spPr>
        <p:txBody>
          <a:bodyPr anchor="ctr">
            <a:normAutofit/>
          </a:bodyPr>
          <a:lstStyle/>
          <a:p>
            <a:r>
              <a:rPr lang="nb-NO" sz="1600"/>
              <a:t>Kongehuset var klar over at de måtte knytte seg til Olavskulturen, Nidarosdomen og Stiklestad.</a:t>
            </a:r>
          </a:p>
          <a:p>
            <a:r>
              <a:rPr lang="nb-NO" sz="1600"/>
              <a:t>Dette var viktig i oppbyggingen av Norge som nasjon.</a:t>
            </a:r>
          </a:p>
          <a:p>
            <a:r>
              <a:rPr lang="nb-NO" sz="1600"/>
              <a:t>Få plasser har hatt tettere kongelig besøk enn Verdal og Stiklestad</a:t>
            </a:r>
          </a:p>
          <a:p>
            <a:pPr marL="0" indent="0">
              <a:buNone/>
            </a:pPr>
            <a:endParaRPr lang="nb-NO" sz="160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32CBEF0-0AAE-4C2A-9C35-18A48E54E8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2" r="10649" b="2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69E3833F-2419-43DA-89A5-4E38208D67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25307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91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BD29B35-7B05-4F6F-A628-577898A1C8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29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7" name="Freeform: Shape 11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20E763C-FC1F-4E24-B9E1-79453B6EF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nb-NO" sz="2800"/>
              <a:t>1906: Kong Haakon og Dronning Maud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D9717B5-2BCC-4E0B-B05B-8DD0260A0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nb-NO" sz="1700"/>
              <a:t>Allerede i 1906 besøkte det nye kongeparet Verdal under kroningsferden. </a:t>
            </a:r>
          </a:p>
          <a:p>
            <a:endParaRPr lang="nb-NO" sz="1700"/>
          </a:p>
        </p:txBody>
      </p:sp>
    </p:spTree>
    <p:extLst>
      <p:ext uri="{BB962C8B-B14F-4D97-AF65-F5344CB8AC3E}">
        <p14:creationId xmlns:p14="http://schemas.microsoft.com/office/powerpoint/2010/main" val="1599869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D349E0-E444-4B00-ABDE-08914301C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b-NO" dirty="0"/>
              <a:t>1930 Kongefamilien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081D66E-E009-4307-995F-B8BA415C5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nb-NO" sz="2000" dirty="0"/>
              <a:t>I 1930 var det 900 årsjubileet for Hellig Olavs død på Stiklestad. </a:t>
            </a:r>
          </a:p>
          <a:p>
            <a:r>
              <a:rPr lang="nb-NO" sz="2000" dirty="0"/>
              <a:t>Dette ble markert både i Trondheim og på Stiklestad</a:t>
            </a:r>
          </a:p>
          <a:p>
            <a:r>
              <a:rPr lang="nb-NO" sz="2000" dirty="0"/>
              <a:t>Kongefamilien var tilstede . Kong Haakon, Dronning Maud, Kronprins Olav og Kronprinsesse Märtha. </a:t>
            </a:r>
          </a:p>
          <a:p>
            <a:r>
              <a:rPr lang="nb-NO" sz="2000" dirty="0"/>
              <a:t>Kong Haakons tale:</a:t>
            </a:r>
          </a:p>
          <a:p>
            <a:pPr marL="0" indent="0">
              <a:buNone/>
            </a:pPr>
            <a:r>
              <a:rPr lang="nb-NO" sz="2000" dirty="0">
                <a:hlinkClick r:id="rId2"/>
              </a:rPr>
              <a:t>http://virksommeordtale/622/?fbclid=IwAR3ZxY9XPB0GY7Dblkwe5prnlxtk1fuHAxMGAKYkXsf_5RP88HokBb_01Q0.no/</a:t>
            </a:r>
            <a:endParaRPr lang="nb-NO" sz="2000" dirty="0"/>
          </a:p>
        </p:txBody>
      </p:sp>
      <p:pic>
        <p:nvPicPr>
          <p:cNvPr id="4" name="Bilde 3" descr="Et bilde som inneholder tekst, avis&#10;&#10;Automatisk generert beskrivelse">
            <a:extLst>
              <a:ext uri="{FF2B5EF4-FFF2-40B4-BE49-F238E27FC236}">
                <a16:creationId xmlns:a16="http://schemas.microsoft.com/office/drawing/2014/main" id="{AE9208FE-6115-4890-9B9B-0BB8806FA1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64" r="763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357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29FB788-2A04-4C21-BA6B-3A76B9583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27A16688-CD90-458D-8B74-ECED08821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2457" y="1987420"/>
            <a:ext cx="6341457" cy="437210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CEE3B025-27FC-442D-BC1B-048C9F360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09" y="1825625"/>
            <a:ext cx="4559656" cy="453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67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E8AE09C-0961-4E3B-96E7-C3E1775014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0" r="11981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6F9FCCA-A83A-4FBF-9E2C-66E75B36F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nb-NO" sz="2800" dirty="0"/>
              <a:t>1963 Kong Olav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895EF50-FF8D-4989-9453-630614DCB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nb-NO" sz="1700"/>
              <a:t>Kong Olav holder tale under Spelet i 1963</a:t>
            </a:r>
          </a:p>
          <a:p>
            <a:r>
              <a:rPr lang="nb-NO" sz="1700"/>
              <a:t>Kongen ser for første </a:t>
            </a:r>
          </a:p>
          <a:p>
            <a:pPr marL="0" indent="0">
              <a:buNone/>
            </a:pPr>
            <a:r>
              <a:rPr lang="nb-NO" sz="1700"/>
              <a:t>gang Spelet som ble </a:t>
            </a:r>
          </a:p>
          <a:p>
            <a:pPr marL="0" indent="0">
              <a:buNone/>
            </a:pPr>
            <a:r>
              <a:rPr lang="nb-NO" sz="1700"/>
              <a:t>oppført første gang i 1954,</a:t>
            </a:r>
          </a:p>
          <a:p>
            <a:pPr marL="0" indent="0">
              <a:buNone/>
            </a:pPr>
            <a:r>
              <a:rPr lang="nb-NO" sz="1700"/>
              <a:t>men den nye utgaven vart</a:t>
            </a:r>
          </a:p>
          <a:p>
            <a:pPr marL="0" indent="0">
              <a:buNone/>
            </a:pPr>
            <a:r>
              <a:rPr lang="nb-NO" sz="1700"/>
              <a:t>Oppført i 1961.</a:t>
            </a:r>
          </a:p>
          <a:p>
            <a:endParaRPr lang="nb-NO" sz="1700"/>
          </a:p>
        </p:txBody>
      </p:sp>
    </p:spTree>
    <p:extLst>
      <p:ext uri="{BB962C8B-B14F-4D97-AF65-F5344CB8AC3E}">
        <p14:creationId xmlns:p14="http://schemas.microsoft.com/office/powerpoint/2010/main" val="3757127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BBC365-1704-4DE0-B4F9-CECA496A5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b-NO" dirty="0"/>
              <a:t>1965 Kronprins Harald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B40231A9-5214-4235-A467-FAE77CF59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nb-NO" sz="2000"/>
              <a:t>Kronprins Harald besøker Stiklestad for første gang i 1965 da han ser Spelet</a:t>
            </a:r>
          </a:p>
          <a:p>
            <a:endParaRPr lang="nb-NO" sz="200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7EAA0110-9F9B-46AF-A2B1-182408CB6E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811" r="1" b="18312"/>
          <a:stretch/>
        </p:blipFill>
        <p:spPr>
          <a:xfrm rot="5400000">
            <a:off x="-1111204" y="1111204"/>
            <a:ext cx="6858000" cy="4635591"/>
          </a:xfrm>
          <a:prstGeom prst="rect">
            <a:avLst/>
          </a:prstGeom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147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B2AED8FA-D210-4806-A631-82EF581554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528" b="2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3DCFCC3-3365-485D-9CC8-E1BED29CF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nb-NO" sz="2400"/>
              <a:t>1977 Dronning Margrethe av Danmark og Kronprinsesse Sonja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8F7C7AC-D780-46BB-BAD1-333FC4967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nb-NO" dirty="0"/>
              <a:t>Dronning Margrethe av Danmark og Kronprinsesse Sonja av Norge besøker Stiklestad privat og ser Spelet i 1977</a:t>
            </a:r>
          </a:p>
          <a:p>
            <a:pPr marL="0" indent="0">
              <a:buNone/>
            </a:pPr>
            <a:endParaRPr lang="nb-NO" sz="1700" dirty="0"/>
          </a:p>
        </p:txBody>
      </p:sp>
    </p:spTree>
    <p:extLst>
      <p:ext uri="{BB962C8B-B14F-4D97-AF65-F5344CB8AC3E}">
        <p14:creationId xmlns:p14="http://schemas.microsoft.com/office/powerpoint/2010/main" val="1925953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ED29898-AD59-445A-BB49-FD3F03B80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454"/>
            <a:ext cx="2719199" cy="2101850"/>
          </a:xfrm>
        </p:spPr>
        <p:txBody>
          <a:bodyPr>
            <a:normAutofit/>
          </a:bodyPr>
          <a:lstStyle/>
          <a:p>
            <a:r>
              <a:rPr lang="nb-NO" sz="2800" dirty="0"/>
              <a:t>1980 Kong Olav og Kronprinsfamilien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8F4DB39-A243-4F96-B635-7C71DEBAB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400" y="503852"/>
            <a:ext cx="3224400" cy="2010451"/>
          </a:xfrm>
        </p:spPr>
        <p:txBody>
          <a:bodyPr anchor="ctr">
            <a:normAutofit lnSpcReduction="10000"/>
          </a:bodyPr>
          <a:lstStyle/>
          <a:p>
            <a:endParaRPr lang="nb-NO" dirty="0"/>
          </a:p>
          <a:p>
            <a:r>
              <a:rPr lang="nb-NO" dirty="0"/>
              <a:t>Kongen og kronprinsfamilien besøker Stiklestad under Olsok i 1980</a:t>
            </a:r>
          </a:p>
          <a:p>
            <a:endParaRPr lang="nb-NO" dirty="0"/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A63CF51-F9B7-48E4-8F7E-E24E8BF536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99" b="6734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EBF3343C-B06B-403C-992E-0AA4698C20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8774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58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7C117C89318AE4F9CE68946630E5088" ma:contentTypeVersion="2" ma:contentTypeDescription="Opprett et nytt dokument." ma:contentTypeScope="" ma:versionID="a40f7949556531618e456234b233d01d">
  <xsd:schema xmlns:xsd="http://www.w3.org/2001/XMLSchema" xmlns:xs="http://www.w3.org/2001/XMLSchema" xmlns:p="http://schemas.microsoft.com/office/2006/metadata/properties" xmlns:ns2="350b5996-c0f3-4641-8ac6-f2822ef748a3" targetNamespace="http://schemas.microsoft.com/office/2006/metadata/properties" ma:root="true" ma:fieldsID="b85bbe454ec90309a603c79976f38381" ns2:_="">
    <xsd:import namespace="350b5996-c0f3-4641-8ac6-f2822ef748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0b5996-c0f3-4641-8ac6-f2822ef748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C08B49B-A46F-4178-96A1-8784647198FC}"/>
</file>

<file path=customXml/itemProps2.xml><?xml version="1.0" encoding="utf-8"?>
<ds:datastoreItem xmlns:ds="http://schemas.openxmlformats.org/officeDocument/2006/customXml" ds:itemID="{EB15111D-E761-4EC1-AA3C-125C91F953F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6DC71D4-0F91-43B7-A735-3BBB13A82B49}">
  <ds:schemaRefs>
    <ds:schemaRef ds:uri="http://schemas.microsoft.com/office/2006/metadata/properties"/>
    <ds:schemaRef ds:uri="http://schemas.microsoft.com/office/infopath/2007/PartnerControls"/>
    <ds:schemaRef ds:uri="86f0958c-e69d-44bc-9c7f-071b795998f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764</Words>
  <Application>Microsoft Office PowerPoint</Application>
  <PresentationFormat>Widescreen</PresentationFormat>
  <Paragraphs>78</Paragraphs>
  <Slides>18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Tahoma</vt:lpstr>
      <vt:lpstr>Times New Roman</vt:lpstr>
      <vt:lpstr>Office-tema</vt:lpstr>
      <vt:lpstr>Kongehuset og Stiklestad</vt:lpstr>
      <vt:lpstr>Kongehuset</vt:lpstr>
      <vt:lpstr>1906: Kong Haakon og Dronning Maud</vt:lpstr>
      <vt:lpstr>1930 Kongefamilien</vt:lpstr>
      <vt:lpstr>PowerPoint-presentasjon</vt:lpstr>
      <vt:lpstr>1963 Kong Olav</vt:lpstr>
      <vt:lpstr>1965 Kronprins Harald</vt:lpstr>
      <vt:lpstr>1977 Dronning Margrethe av Danmark og Kronprinsesse Sonja</vt:lpstr>
      <vt:lpstr>1980 Kong Olav og Kronprinsfamilien</vt:lpstr>
      <vt:lpstr>1992 Kong Harald og dronning Sonja</vt:lpstr>
      <vt:lpstr>2000 Kronprins Haakon</vt:lpstr>
      <vt:lpstr>2005</vt:lpstr>
      <vt:lpstr>2015</vt:lpstr>
      <vt:lpstr>PowerPoint-presentasjon</vt:lpstr>
      <vt:lpstr>Kong Oscar II 1873</vt:lpstr>
      <vt:lpstr>Verdalsraset i 1893 Prins Carl besøkte Stiklestad</vt:lpstr>
      <vt:lpstr>Prins Carls besøk slik det er beskrevet i Rasoriatoriet </vt:lpstr>
      <vt:lpstr>Kilder: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Kongehuset og Stiklestad</dc:title>
  <dc:creator>Storholmen, Åse</dc:creator>
  <cp:lastModifiedBy>Storholmen, Åse</cp:lastModifiedBy>
  <cp:revision>1</cp:revision>
  <dcterms:created xsi:type="dcterms:W3CDTF">2022-04-18T12:47:23Z</dcterms:created>
  <dcterms:modified xsi:type="dcterms:W3CDTF">2022-04-18T12:50:10Z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0x010100B7C117C89318AE4F9CE68946630E5088</vt:lpwstr>
  </property>
</Properties>
</file>